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0" y="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solidFill>
            <a:srgbClr val="1DC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" y="791"/>
            <a:ext cx="10694435" cy="7562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22E227-6C92-4173-B01A-309EE528A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852" y="657225"/>
            <a:ext cx="10693400" cy="6015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3609AD-49C0-42F0-9212-D0D1F63E2F9D}"/>
              </a:ext>
            </a:extLst>
          </p:cNvPr>
          <p:cNvSpPr txBox="1"/>
          <p:nvPr/>
        </p:nvSpPr>
        <p:spPr>
          <a:xfrm>
            <a:off x="774700" y="276226"/>
            <a:ext cx="932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Наш общий дом – Планета Земля!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1700" y="4848225"/>
            <a:ext cx="3262718" cy="262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000" cy="755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31978" y="5167541"/>
            <a:ext cx="2805518" cy="21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1742" y="5455370"/>
            <a:ext cx="98095" cy="107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1670" y="5441255"/>
            <a:ext cx="102758" cy="133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-1"/>
            <a:ext cx="10691277" cy="7564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46B1C2E-E2C5-4263-A1D0-3C3B8336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7" y="138111"/>
            <a:ext cx="7286625" cy="728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3F9FDFDF-3709-49DE-AC7F-A42B7954DD4C}"/>
              </a:ext>
            </a:extLst>
          </p:cNvPr>
          <p:cNvSpPr/>
          <p:nvPr/>
        </p:nvSpPr>
        <p:spPr>
          <a:xfrm>
            <a:off x="4127500" y="2333625"/>
            <a:ext cx="3262718" cy="262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778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7</Words>
  <Application>Microsoft Office PowerPoint</Application>
  <PresentationFormat>Произвольный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1</dc:creator>
  <cp:lastModifiedBy>User</cp:lastModifiedBy>
  <cp:revision>7</cp:revision>
  <dcterms:created xsi:type="dcterms:W3CDTF">2024-03-19T03:44:56Z</dcterms:created>
  <dcterms:modified xsi:type="dcterms:W3CDTF">2024-05-15T05:39:21Z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2024-03-19T00:00:00Z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2024-03-19T00:00:00Z</vt:filetime>
  </property>
</Properties>
</file>