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2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1" r:id="rId9"/>
    <p:sldId id="270" r:id="rId10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>
      <p:cViewPr varScale="1">
        <p:scale>
          <a:sx n="53" d="100"/>
          <a:sy n="53" d="100"/>
        </p:scale>
        <p:origin x="84" y="4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EFFFF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EFFFF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solidFill>
            <a:srgbClr val="1A9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0701" y="2146067"/>
            <a:ext cx="1769583" cy="480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230204" y="2988154"/>
            <a:ext cx="216030" cy="369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783887" y="3454865"/>
            <a:ext cx="314325" cy="245745"/>
          </a:xfrm>
          <a:custGeom>
            <a:avLst/>
            <a:gdLst/>
            <a:ahLst/>
            <a:cxnLst/>
            <a:rect l="l" t="t" r="r" b="b"/>
            <a:pathLst>
              <a:path w="314325" h="245745">
                <a:moveTo>
                  <a:pt x="258585" y="0"/>
                </a:moveTo>
                <a:lnTo>
                  <a:pt x="15199" y="157708"/>
                </a:lnTo>
                <a:lnTo>
                  <a:pt x="5321" y="167386"/>
                </a:lnTo>
                <a:lnTo>
                  <a:pt x="148" y="179679"/>
                </a:lnTo>
                <a:lnTo>
                  <a:pt x="0" y="193035"/>
                </a:lnTo>
                <a:lnTo>
                  <a:pt x="5199" y="205905"/>
                </a:lnTo>
                <a:lnTo>
                  <a:pt x="21309" y="230338"/>
                </a:lnTo>
                <a:lnTo>
                  <a:pt x="31110" y="240227"/>
                </a:lnTo>
                <a:lnTo>
                  <a:pt x="43508" y="245455"/>
                </a:lnTo>
                <a:lnTo>
                  <a:pt x="56941" y="245691"/>
                </a:lnTo>
                <a:lnTo>
                  <a:pt x="69847" y="240606"/>
                </a:lnTo>
                <a:lnTo>
                  <a:pt x="313237" y="82904"/>
                </a:lnTo>
                <a:lnTo>
                  <a:pt x="313971" y="79354"/>
                </a:lnTo>
                <a:lnTo>
                  <a:pt x="262160" y="755"/>
                </a:lnTo>
                <a:lnTo>
                  <a:pt x="258585" y="0"/>
                </a:lnTo>
                <a:close/>
              </a:path>
            </a:pathLst>
          </a:custGeom>
          <a:solidFill>
            <a:srgbClr val="153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75217" y="3478812"/>
            <a:ext cx="88910" cy="104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203929" y="2959900"/>
            <a:ext cx="567690" cy="564515"/>
          </a:xfrm>
          <a:custGeom>
            <a:avLst/>
            <a:gdLst/>
            <a:ahLst/>
            <a:cxnLst/>
            <a:rect l="l" t="t" r="r" b="b"/>
            <a:pathLst>
              <a:path w="567689" h="564514">
                <a:moveTo>
                  <a:pt x="297681" y="0"/>
                </a:moveTo>
                <a:lnTo>
                  <a:pt x="253864" y="853"/>
                </a:lnTo>
                <a:lnTo>
                  <a:pt x="210339" y="8517"/>
                </a:lnTo>
                <a:lnTo>
                  <a:pt x="167923" y="23163"/>
                </a:lnTo>
                <a:lnTo>
                  <a:pt x="127432" y="44965"/>
                </a:lnTo>
                <a:lnTo>
                  <a:pt x="91039" y="72980"/>
                </a:lnTo>
                <a:lnTo>
                  <a:pt x="60483" y="105617"/>
                </a:lnTo>
                <a:lnTo>
                  <a:pt x="35934" y="142062"/>
                </a:lnTo>
                <a:lnTo>
                  <a:pt x="17557" y="181507"/>
                </a:lnTo>
                <a:lnTo>
                  <a:pt x="5523" y="223140"/>
                </a:lnTo>
                <a:lnTo>
                  <a:pt x="0" y="266150"/>
                </a:lnTo>
                <a:lnTo>
                  <a:pt x="1154" y="309726"/>
                </a:lnTo>
                <a:lnTo>
                  <a:pt x="9155" y="353058"/>
                </a:lnTo>
                <a:lnTo>
                  <a:pt x="24170" y="395335"/>
                </a:lnTo>
                <a:lnTo>
                  <a:pt x="46368" y="435745"/>
                </a:lnTo>
                <a:lnTo>
                  <a:pt x="74790" y="472123"/>
                </a:lnTo>
                <a:lnTo>
                  <a:pt x="107819" y="502728"/>
                </a:lnTo>
                <a:lnTo>
                  <a:pt x="144639" y="527386"/>
                </a:lnTo>
                <a:lnTo>
                  <a:pt x="184433" y="545926"/>
                </a:lnTo>
                <a:lnTo>
                  <a:pt x="226384" y="558174"/>
                </a:lnTo>
                <a:lnTo>
                  <a:pt x="269676" y="563958"/>
                </a:lnTo>
                <a:lnTo>
                  <a:pt x="313492" y="563105"/>
                </a:lnTo>
                <a:lnTo>
                  <a:pt x="357017" y="555442"/>
                </a:lnTo>
                <a:lnTo>
                  <a:pt x="399433" y="540796"/>
                </a:lnTo>
                <a:lnTo>
                  <a:pt x="403841" y="538422"/>
                </a:lnTo>
                <a:lnTo>
                  <a:pt x="297495" y="538422"/>
                </a:lnTo>
                <a:lnTo>
                  <a:pt x="253363" y="536658"/>
                </a:lnTo>
                <a:lnTo>
                  <a:pt x="210227" y="527534"/>
                </a:lnTo>
                <a:lnTo>
                  <a:pt x="169104" y="511263"/>
                </a:lnTo>
                <a:lnTo>
                  <a:pt x="131013" y="488062"/>
                </a:lnTo>
                <a:lnTo>
                  <a:pt x="96971" y="458146"/>
                </a:lnTo>
                <a:lnTo>
                  <a:pt x="67996" y="421731"/>
                </a:lnTo>
                <a:lnTo>
                  <a:pt x="45985" y="380805"/>
                </a:lnTo>
                <a:lnTo>
                  <a:pt x="32012" y="337885"/>
                </a:lnTo>
                <a:lnTo>
                  <a:pt x="25868" y="293984"/>
                </a:lnTo>
                <a:lnTo>
                  <a:pt x="27344" y="250112"/>
                </a:lnTo>
                <a:lnTo>
                  <a:pt x="36229" y="207279"/>
                </a:lnTo>
                <a:lnTo>
                  <a:pt x="52314" y="166497"/>
                </a:lnTo>
                <a:lnTo>
                  <a:pt x="75390" y="128776"/>
                </a:lnTo>
                <a:lnTo>
                  <a:pt x="105247" y="95127"/>
                </a:lnTo>
                <a:lnTo>
                  <a:pt x="141674" y="66561"/>
                </a:lnTo>
                <a:lnTo>
                  <a:pt x="182685" y="44951"/>
                </a:lnTo>
                <a:lnTo>
                  <a:pt x="225754" y="31347"/>
                </a:lnTo>
                <a:lnTo>
                  <a:pt x="269864" y="25534"/>
                </a:lnTo>
                <a:lnTo>
                  <a:pt x="399031" y="25534"/>
                </a:lnTo>
                <a:lnTo>
                  <a:pt x="382926" y="18031"/>
                </a:lnTo>
                <a:lnTo>
                  <a:pt x="340974" y="5783"/>
                </a:lnTo>
                <a:lnTo>
                  <a:pt x="297681" y="0"/>
                </a:lnTo>
                <a:close/>
              </a:path>
              <a:path w="567689" h="564514">
                <a:moveTo>
                  <a:pt x="399031" y="25534"/>
                </a:moveTo>
                <a:lnTo>
                  <a:pt x="269864" y="25534"/>
                </a:lnTo>
                <a:lnTo>
                  <a:pt x="313996" y="27298"/>
                </a:lnTo>
                <a:lnTo>
                  <a:pt x="357132" y="36423"/>
                </a:lnTo>
                <a:lnTo>
                  <a:pt x="398255" y="52694"/>
                </a:lnTo>
                <a:lnTo>
                  <a:pt x="436347" y="75895"/>
                </a:lnTo>
                <a:lnTo>
                  <a:pt x="470389" y="105811"/>
                </a:lnTo>
                <a:lnTo>
                  <a:pt x="499363" y="142226"/>
                </a:lnTo>
                <a:lnTo>
                  <a:pt x="521374" y="183153"/>
                </a:lnTo>
                <a:lnTo>
                  <a:pt x="535346" y="226072"/>
                </a:lnTo>
                <a:lnTo>
                  <a:pt x="541489" y="269973"/>
                </a:lnTo>
                <a:lnTo>
                  <a:pt x="540013" y="313845"/>
                </a:lnTo>
                <a:lnTo>
                  <a:pt x="531128" y="356678"/>
                </a:lnTo>
                <a:lnTo>
                  <a:pt x="515043" y="397460"/>
                </a:lnTo>
                <a:lnTo>
                  <a:pt x="491967" y="435181"/>
                </a:lnTo>
                <a:lnTo>
                  <a:pt x="462112" y="468829"/>
                </a:lnTo>
                <a:lnTo>
                  <a:pt x="425685" y="497395"/>
                </a:lnTo>
                <a:lnTo>
                  <a:pt x="384674" y="519006"/>
                </a:lnTo>
                <a:lnTo>
                  <a:pt x="341605" y="532610"/>
                </a:lnTo>
                <a:lnTo>
                  <a:pt x="297495" y="538422"/>
                </a:lnTo>
                <a:lnTo>
                  <a:pt x="403841" y="538422"/>
                </a:lnTo>
                <a:lnTo>
                  <a:pt x="439923" y="518995"/>
                </a:lnTo>
                <a:lnTo>
                  <a:pt x="476317" y="490978"/>
                </a:lnTo>
                <a:lnTo>
                  <a:pt x="506873" y="458342"/>
                </a:lnTo>
                <a:lnTo>
                  <a:pt x="531423" y="421895"/>
                </a:lnTo>
                <a:lnTo>
                  <a:pt x="549800" y="382450"/>
                </a:lnTo>
                <a:lnTo>
                  <a:pt x="561834" y="340817"/>
                </a:lnTo>
                <a:lnTo>
                  <a:pt x="567359" y="297807"/>
                </a:lnTo>
                <a:lnTo>
                  <a:pt x="566205" y="254231"/>
                </a:lnTo>
                <a:lnTo>
                  <a:pt x="558204" y="210899"/>
                </a:lnTo>
                <a:lnTo>
                  <a:pt x="543189" y="168623"/>
                </a:lnTo>
                <a:lnTo>
                  <a:pt x="520991" y="128212"/>
                </a:lnTo>
                <a:lnTo>
                  <a:pt x="492569" y="91834"/>
                </a:lnTo>
                <a:lnTo>
                  <a:pt x="459540" y="61229"/>
                </a:lnTo>
                <a:lnTo>
                  <a:pt x="422720" y="36571"/>
                </a:lnTo>
                <a:lnTo>
                  <a:pt x="399031" y="25534"/>
                </a:lnTo>
                <a:close/>
              </a:path>
            </a:pathLst>
          </a:custGeom>
          <a:solidFill>
            <a:srgbClr val="153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657955" y="3160472"/>
            <a:ext cx="61939" cy="208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78443" y="2131982"/>
            <a:ext cx="5604245" cy="4927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202081" y="1600668"/>
            <a:ext cx="1960140" cy="5497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EFFFF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380" y="556541"/>
            <a:ext cx="9804638" cy="1518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EFFFF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791"/>
            <a:ext cx="10694435" cy="7562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743" y="0"/>
            <a:ext cx="10692130" cy="7562850"/>
          </a:xfrm>
          <a:custGeom>
            <a:avLst/>
            <a:gdLst/>
            <a:ahLst/>
            <a:cxnLst/>
            <a:rect l="l" t="t" r="r" b="b"/>
            <a:pathLst>
              <a:path w="10692130" h="4608195">
                <a:moveTo>
                  <a:pt x="0" y="4608148"/>
                </a:moveTo>
                <a:lnTo>
                  <a:pt x="10692000" y="4608148"/>
                </a:lnTo>
                <a:lnTo>
                  <a:pt x="10692000" y="0"/>
                </a:lnTo>
                <a:lnTo>
                  <a:pt x="0" y="0"/>
                </a:lnTo>
                <a:lnTo>
                  <a:pt x="0" y="4608148"/>
                </a:lnTo>
                <a:close/>
              </a:path>
            </a:pathLst>
          </a:custGeom>
          <a:solidFill>
            <a:srgbClr val="1DC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2715" y="4879968"/>
            <a:ext cx="124618" cy="136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2626" y="4862035"/>
            <a:ext cx="130540" cy="17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6FA626-0D05-4590-B82E-4975D00E9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56" y="1407253"/>
            <a:ext cx="9444487" cy="56735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6C0B90-49BD-4AD0-B954-2EAED7AFA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387" y="2751761"/>
            <a:ext cx="7803556" cy="45297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451FFD-9B6E-4FC1-8E0D-55B6B557BF0B}"/>
              </a:ext>
            </a:extLst>
          </p:cNvPr>
          <p:cNvSpPr/>
          <p:nvPr/>
        </p:nvSpPr>
        <p:spPr>
          <a:xfrm>
            <a:off x="2905128" y="385506"/>
            <a:ext cx="4343400" cy="925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49730-F5ED-4BFE-AB74-134CADE17831}"/>
              </a:ext>
            </a:extLst>
          </p:cNvPr>
          <p:cNvSpPr txBox="1"/>
          <p:nvPr/>
        </p:nvSpPr>
        <p:spPr>
          <a:xfrm>
            <a:off x="3095628" y="54978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ЗАПОВЕДНИК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solidFill>
            <a:srgbClr val="1A9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53" y="0"/>
            <a:ext cx="10659745" cy="5996305"/>
          </a:xfrm>
          <a:custGeom>
            <a:avLst/>
            <a:gdLst/>
            <a:ahLst/>
            <a:cxnLst/>
            <a:rect l="l" t="t" r="r" b="b"/>
            <a:pathLst>
              <a:path w="10659745" h="5996305">
                <a:moveTo>
                  <a:pt x="0" y="0"/>
                </a:moveTo>
                <a:lnTo>
                  <a:pt x="10659441" y="0"/>
                </a:lnTo>
                <a:lnTo>
                  <a:pt x="10659441" y="5995932"/>
                </a:lnTo>
                <a:lnTo>
                  <a:pt x="0" y="599593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75" y="3045071"/>
            <a:ext cx="10656570" cy="2948940"/>
          </a:xfrm>
          <a:custGeom>
            <a:avLst/>
            <a:gdLst/>
            <a:ahLst/>
            <a:cxnLst/>
            <a:rect l="l" t="t" r="r" b="b"/>
            <a:pathLst>
              <a:path w="10656570" h="2948940">
                <a:moveTo>
                  <a:pt x="0" y="2948457"/>
                </a:moveTo>
                <a:lnTo>
                  <a:pt x="10656219" y="2948457"/>
                </a:lnTo>
                <a:lnTo>
                  <a:pt x="10656219" y="0"/>
                </a:lnTo>
                <a:lnTo>
                  <a:pt x="0" y="0"/>
                </a:lnTo>
                <a:lnTo>
                  <a:pt x="0" y="2948457"/>
                </a:lnTo>
                <a:close/>
              </a:path>
            </a:pathLst>
          </a:custGeom>
          <a:solidFill>
            <a:srgbClr val="91D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75" y="0"/>
            <a:ext cx="10656570" cy="3048000"/>
          </a:xfrm>
          <a:custGeom>
            <a:avLst/>
            <a:gdLst/>
            <a:ahLst/>
            <a:cxnLst/>
            <a:rect l="l" t="t" r="r" b="b"/>
            <a:pathLst>
              <a:path w="10656570" h="3048000">
                <a:moveTo>
                  <a:pt x="10656219" y="3047465"/>
                </a:moveTo>
                <a:lnTo>
                  <a:pt x="0" y="3047465"/>
                </a:lnTo>
                <a:lnTo>
                  <a:pt x="0" y="0"/>
                </a:lnTo>
                <a:lnTo>
                  <a:pt x="10656219" y="0"/>
                </a:lnTo>
                <a:lnTo>
                  <a:pt x="10656219" y="3047465"/>
                </a:lnTo>
                <a:close/>
              </a:path>
            </a:pathLst>
          </a:custGeom>
          <a:solidFill>
            <a:srgbClr val="94D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56" y="297719"/>
            <a:ext cx="10659437" cy="4003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56" y="2385812"/>
            <a:ext cx="10659745" cy="217804"/>
          </a:xfrm>
          <a:custGeom>
            <a:avLst/>
            <a:gdLst/>
            <a:ahLst/>
            <a:cxnLst/>
            <a:rect l="l" t="t" r="r" b="b"/>
            <a:pathLst>
              <a:path w="10659745" h="217805">
                <a:moveTo>
                  <a:pt x="1475510" y="129726"/>
                </a:moveTo>
                <a:lnTo>
                  <a:pt x="0" y="137927"/>
                </a:lnTo>
                <a:lnTo>
                  <a:pt x="0" y="217613"/>
                </a:lnTo>
                <a:lnTo>
                  <a:pt x="1874699" y="185799"/>
                </a:lnTo>
                <a:lnTo>
                  <a:pt x="2180987" y="163282"/>
                </a:lnTo>
                <a:lnTo>
                  <a:pt x="2629029" y="148101"/>
                </a:lnTo>
                <a:lnTo>
                  <a:pt x="1559354" y="148101"/>
                </a:lnTo>
                <a:lnTo>
                  <a:pt x="1475510" y="129726"/>
                </a:lnTo>
                <a:close/>
              </a:path>
              <a:path w="10659745" h="217805">
                <a:moveTo>
                  <a:pt x="10659437" y="118952"/>
                </a:moveTo>
                <a:lnTo>
                  <a:pt x="7997849" y="118952"/>
                </a:lnTo>
                <a:lnTo>
                  <a:pt x="9006573" y="176347"/>
                </a:lnTo>
                <a:lnTo>
                  <a:pt x="10659437" y="174020"/>
                </a:lnTo>
                <a:lnTo>
                  <a:pt x="10659437" y="118952"/>
                </a:lnTo>
                <a:close/>
              </a:path>
              <a:path w="10659745" h="217805">
                <a:moveTo>
                  <a:pt x="3984370" y="145448"/>
                </a:moveTo>
                <a:lnTo>
                  <a:pt x="2698102" y="145448"/>
                </a:lnTo>
                <a:lnTo>
                  <a:pt x="2816787" y="146858"/>
                </a:lnTo>
                <a:lnTo>
                  <a:pt x="3200702" y="161611"/>
                </a:lnTo>
                <a:lnTo>
                  <a:pt x="3730877" y="155600"/>
                </a:lnTo>
                <a:lnTo>
                  <a:pt x="3984370" y="145448"/>
                </a:lnTo>
                <a:close/>
              </a:path>
              <a:path w="10659745" h="217805">
                <a:moveTo>
                  <a:pt x="1926751" y="98554"/>
                </a:moveTo>
                <a:lnTo>
                  <a:pt x="1833937" y="116874"/>
                </a:lnTo>
                <a:lnTo>
                  <a:pt x="1723165" y="116874"/>
                </a:lnTo>
                <a:lnTo>
                  <a:pt x="1627789" y="138913"/>
                </a:lnTo>
                <a:lnTo>
                  <a:pt x="1559354" y="148101"/>
                </a:lnTo>
                <a:lnTo>
                  <a:pt x="2629029" y="148101"/>
                </a:lnTo>
                <a:lnTo>
                  <a:pt x="2698102" y="145448"/>
                </a:lnTo>
                <a:lnTo>
                  <a:pt x="3984370" y="145448"/>
                </a:lnTo>
                <a:lnTo>
                  <a:pt x="4120090" y="140012"/>
                </a:lnTo>
                <a:lnTo>
                  <a:pt x="4399796" y="124642"/>
                </a:lnTo>
                <a:lnTo>
                  <a:pt x="5273712" y="107734"/>
                </a:lnTo>
                <a:lnTo>
                  <a:pt x="2008662" y="107734"/>
                </a:lnTo>
                <a:lnTo>
                  <a:pt x="1926751" y="98554"/>
                </a:lnTo>
                <a:close/>
              </a:path>
              <a:path w="10659745" h="217805">
                <a:moveTo>
                  <a:pt x="10659437" y="100098"/>
                </a:moveTo>
                <a:lnTo>
                  <a:pt x="6980965" y="100098"/>
                </a:lnTo>
                <a:lnTo>
                  <a:pt x="7627459" y="118952"/>
                </a:lnTo>
                <a:lnTo>
                  <a:pt x="7829503" y="121832"/>
                </a:lnTo>
                <a:lnTo>
                  <a:pt x="7997849" y="118952"/>
                </a:lnTo>
                <a:lnTo>
                  <a:pt x="10659437" y="118952"/>
                </a:lnTo>
                <a:lnTo>
                  <a:pt x="10659437" y="100098"/>
                </a:lnTo>
                <a:close/>
              </a:path>
              <a:path w="10659745" h="217805">
                <a:moveTo>
                  <a:pt x="2442189" y="80190"/>
                </a:moveTo>
                <a:lnTo>
                  <a:pt x="2341299" y="91231"/>
                </a:lnTo>
                <a:lnTo>
                  <a:pt x="2176225" y="91231"/>
                </a:lnTo>
                <a:lnTo>
                  <a:pt x="2008662" y="107734"/>
                </a:lnTo>
                <a:lnTo>
                  <a:pt x="5273712" y="107734"/>
                </a:lnTo>
                <a:lnTo>
                  <a:pt x="5629103" y="102129"/>
                </a:lnTo>
                <a:lnTo>
                  <a:pt x="6773264" y="102129"/>
                </a:lnTo>
                <a:lnTo>
                  <a:pt x="10659437" y="100098"/>
                </a:lnTo>
                <a:lnTo>
                  <a:pt x="10659437" y="87560"/>
                </a:lnTo>
                <a:lnTo>
                  <a:pt x="2506571" y="87560"/>
                </a:lnTo>
                <a:lnTo>
                  <a:pt x="2442189" y="80190"/>
                </a:lnTo>
                <a:close/>
              </a:path>
              <a:path w="10659745" h="217805">
                <a:moveTo>
                  <a:pt x="6773264" y="102129"/>
                </a:moveTo>
                <a:lnTo>
                  <a:pt x="5629103" y="102129"/>
                </a:lnTo>
                <a:lnTo>
                  <a:pt x="6409900" y="102963"/>
                </a:lnTo>
                <a:lnTo>
                  <a:pt x="6773264" y="102129"/>
                </a:lnTo>
                <a:close/>
              </a:path>
              <a:path w="10659745" h="217805">
                <a:moveTo>
                  <a:pt x="2802030" y="61862"/>
                </a:moveTo>
                <a:lnTo>
                  <a:pt x="2734537" y="61862"/>
                </a:lnTo>
                <a:lnTo>
                  <a:pt x="2629522" y="80190"/>
                </a:lnTo>
                <a:lnTo>
                  <a:pt x="2556197" y="80190"/>
                </a:lnTo>
                <a:lnTo>
                  <a:pt x="2506571" y="87560"/>
                </a:lnTo>
                <a:lnTo>
                  <a:pt x="10659437" y="87560"/>
                </a:lnTo>
                <a:lnTo>
                  <a:pt x="10659437" y="78372"/>
                </a:lnTo>
                <a:lnTo>
                  <a:pt x="2891036" y="78372"/>
                </a:lnTo>
                <a:lnTo>
                  <a:pt x="2843898" y="69192"/>
                </a:lnTo>
                <a:lnTo>
                  <a:pt x="2802030" y="61862"/>
                </a:lnTo>
                <a:close/>
              </a:path>
              <a:path w="10659745" h="217805">
                <a:moveTo>
                  <a:pt x="2996926" y="61862"/>
                </a:moveTo>
                <a:lnTo>
                  <a:pt x="2891036" y="78372"/>
                </a:lnTo>
                <a:lnTo>
                  <a:pt x="10659437" y="78372"/>
                </a:lnTo>
                <a:lnTo>
                  <a:pt x="10659437" y="78073"/>
                </a:lnTo>
                <a:lnTo>
                  <a:pt x="3714508" y="78073"/>
                </a:lnTo>
                <a:lnTo>
                  <a:pt x="3668472" y="68134"/>
                </a:lnTo>
                <a:lnTo>
                  <a:pt x="3132035" y="68134"/>
                </a:lnTo>
                <a:lnTo>
                  <a:pt x="2996926" y="61862"/>
                </a:lnTo>
                <a:close/>
              </a:path>
              <a:path w="10659745" h="217805">
                <a:moveTo>
                  <a:pt x="3870669" y="53291"/>
                </a:moveTo>
                <a:lnTo>
                  <a:pt x="3799975" y="58252"/>
                </a:lnTo>
                <a:lnTo>
                  <a:pt x="3714508" y="78073"/>
                </a:lnTo>
                <a:lnTo>
                  <a:pt x="10659437" y="78073"/>
                </a:lnTo>
                <a:lnTo>
                  <a:pt x="10659437" y="74042"/>
                </a:lnTo>
                <a:lnTo>
                  <a:pt x="8955708" y="74042"/>
                </a:lnTo>
                <a:lnTo>
                  <a:pt x="8871238" y="66586"/>
                </a:lnTo>
                <a:lnTo>
                  <a:pt x="8666071" y="66586"/>
                </a:lnTo>
                <a:lnTo>
                  <a:pt x="8646544" y="65661"/>
                </a:lnTo>
                <a:lnTo>
                  <a:pt x="4634077" y="65661"/>
                </a:lnTo>
                <a:lnTo>
                  <a:pt x="4544580" y="59879"/>
                </a:lnTo>
                <a:lnTo>
                  <a:pt x="3926436" y="59879"/>
                </a:lnTo>
                <a:lnTo>
                  <a:pt x="3870669" y="53291"/>
                </a:lnTo>
                <a:close/>
              </a:path>
              <a:path w="10659745" h="217805">
                <a:moveTo>
                  <a:pt x="3298089" y="43369"/>
                </a:moveTo>
                <a:lnTo>
                  <a:pt x="3260923" y="43369"/>
                </a:lnTo>
                <a:lnTo>
                  <a:pt x="3201400" y="61862"/>
                </a:lnTo>
                <a:lnTo>
                  <a:pt x="3132035" y="68134"/>
                </a:lnTo>
                <a:lnTo>
                  <a:pt x="3668472" y="68134"/>
                </a:lnTo>
                <a:lnTo>
                  <a:pt x="3657019" y="65661"/>
                </a:lnTo>
                <a:lnTo>
                  <a:pt x="3389532" y="65661"/>
                </a:lnTo>
                <a:lnTo>
                  <a:pt x="3345162" y="57014"/>
                </a:lnTo>
                <a:lnTo>
                  <a:pt x="3298089" y="43369"/>
                </a:lnTo>
                <a:close/>
              </a:path>
              <a:path w="10659745" h="217805">
                <a:moveTo>
                  <a:pt x="8795256" y="59879"/>
                </a:moveTo>
                <a:lnTo>
                  <a:pt x="8666071" y="66586"/>
                </a:lnTo>
                <a:lnTo>
                  <a:pt x="8871238" y="66586"/>
                </a:lnTo>
                <a:lnTo>
                  <a:pt x="8795256" y="59879"/>
                </a:lnTo>
                <a:close/>
              </a:path>
              <a:path w="10659745" h="217805">
                <a:moveTo>
                  <a:pt x="3614140" y="43369"/>
                </a:moveTo>
                <a:lnTo>
                  <a:pt x="3501323" y="43369"/>
                </a:lnTo>
                <a:lnTo>
                  <a:pt x="3453025" y="63191"/>
                </a:lnTo>
                <a:lnTo>
                  <a:pt x="3389532" y="65661"/>
                </a:lnTo>
                <a:lnTo>
                  <a:pt x="3657019" y="65661"/>
                </a:lnTo>
                <a:lnTo>
                  <a:pt x="3651277" y="64422"/>
                </a:lnTo>
                <a:lnTo>
                  <a:pt x="3614140" y="43369"/>
                </a:lnTo>
                <a:close/>
              </a:path>
              <a:path w="10659745" h="217805">
                <a:moveTo>
                  <a:pt x="4926545" y="48352"/>
                </a:moveTo>
                <a:lnTo>
                  <a:pt x="4784013" y="59879"/>
                </a:lnTo>
                <a:lnTo>
                  <a:pt x="4634077" y="65661"/>
                </a:lnTo>
                <a:lnTo>
                  <a:pt x="8646544" y="65661"/>
                </a:lnTo>
                <a:lnTo>
                  <a:pt x="8524425" y="59879"/>
                </a:lnTo>
                <a:lnTo>
                  <a:pt x="5015764" y="59879"/>
                </a:lnTo>
                <a:lnTo>
                  <a:pt x="4926545" y="48352"/>
                </a:lnTo>
                <a:close/>
              </a:path>
              <a:path w="10659745" h="217805">
                <a:moveTo>
                  <a:pt x="4228793" y="43369"/>
                </a:moveTo>
                <a:lnTo>
                  <a:pt x="4177087" y="50825"/>
                </a:lnTo>
                <a:lnTo>
                  <a:pt x="3985908" y="59879"/>
                </a:lnTo>
                <a:lnTo>
                  <a:pt x="4544580" y="59879"/>
                </a:lnTo>
                <a:lnTo>
                  <a:pt x="4461785" y="54529"/>
                </a:lnTo>
                <a:lnTo>
                  <a:pt x="4455599" y="53291"/>
                </a:lnTo>
                <a:lnTo>
                  <a:pt x="4342834" y="53291"/>
                </a:lnTo>
                <a:lnTo>
                  <a:pt x="4228793" y="43369"/>
                </a:lnTo>
                <a:close/>
              </a:path>
              <a:path w="10659745" h="217805">
                <a:moveTo>
                  <a:pt x="5105011" y="37188"/>
                </a:moveTo>
                <a:lnTo>
                  <a:pt x="5064119" y="43369"/>
                </a:lnTo>
                <a:lnTo>
                  <a:pt x="5015764" y="59879"/>
                </a:lnTo>
                <a:lnTo>
                  <a:pt x="5588344" y="59879"/>
                </a:lnTo>
                <a:lnTo>
                  <a:pt x="5514352" y="49587"/>
                </a:lnTo>
                <a:lnTo>
                  <a:pt x="5303288" y="49587"/>
                </a:lnTo>
                <a:lnTo>
                  <a:pt x="5252486" y="48352"/>
                </a:lnTo>
                <a:lnTo>
                  <a:pt x="5105011" y="37188"/>
                </a:lnTo>
                <a:close/>
              </a:path>
              <a:path w="10659745" h="217805">
                <a:moveTo>
                  <a:pt x="5913050" y="19825"/>
                </a:moveTo>
                <a:lnTo>
                  <a:pt x="5817595" y="19825"/>
                </a:lnTo>
                <a:lnTo>
                  <a:pt x="5690069" y="29725"/>
                </a:lnTo>
                <a:lnTo>
                  <a:pt x="5588344" y="59879"/>
                </a:lnTo>
                <a:lnTo>
                  <a:pt x="7596021" y="59879"/>
                </a:lnTo>
                <a:lnTo>
                  <a:pt x="7503072" y="43369"/>
                </a:lnTo>
                <a:lnTo>
                  <a:pt x="7258909" y="40886"/>
                </a:lnTo>
                <a:lnTo>
                  <a:pt x="7229101" y="38420"/>
                </a:lnTo>
                <a:lnTo>
                  <a:pt x="5951458" y="38420"/>
                </a:lnTo>
                <a:lnTo>
                  <a:pt x="5913050" y="19825"/>
                </a:lnTo>
                <a:close/>
              </a:path>
              <a:path w="10659745" h="217805">
                <a:moveTo>
                  <a:pt x="7745953" y="47073"/>
                </a:moveTo>
                <a:lnTo>
                  <a:pt x="7596021" y="59879"/>
                </a:lnTo>
                <a:lnTo>
                  <a:pt x="7819069" y="59879"/>
                </a:lnTo>
                <a:lnTo>
                  <a:pt x="7745953" y="47073"/>
                </a:lnTo>
                <a:close/>
              </a:path>
              <a:path w="10659745" h="217805">
                <a:moveTo>
                  <a:pt x="7944385" y="46455"/>
                </a:moveTo>
                <a:lnTo>
                  <a:pt x="7819069" y="59879"/>
                </a:lnTo>
                <a:lnTo>
                  <a:pt x="8524425" y="59879"/>
                </a:lnTo>
                <a:lnTo>
                  <a:pt x="8447833" y="51923"/>
                </a:lnTo>
                <a:lnTo>
                  <a:pt x="8147486" y="51923"/>
                </a:lnTo>
                <a:lnTo>
                  <a:pt x="8052346" y="48312"/>
                </a:lnTo>
                <a:lnTo>
                  <a:pt x="7944385" y="46455"/>
                </a:lnTo>
                <a:close/>
              </a:path>
              <a:path w="10659745" h="217805">
                <a:moveTo>
                  <a:pt x="4406024" y="43369"/>
                </a:moveTo>
                <a:lnTo>
                  <a:pt x="4342834" y="53291"/>
                </a:lnTo>
                <a:lnTo>
                  <a:pt x="4455599" y="53291"/>
                </a:lnTo>
                <a:lnTo>
                  <a:pt x="4406024" y="43369"/>
                </a:lnTo>
                <a:close/>
              </a:path>
              <a:path w="10659745" h="217805">
                <a:moveTo>
                  <a:pt x="8304850" y="42790"/>
                </a:moveTo>
                <a:lnTo>
                  <a:pt x="8226819" y="51923"/>
                </a:lnTo>
                <a:lnTo>
                  <a:pt x="8447833" y="51923"/>
                </a:lnTo>
                <a:lnTo>
                  <a:pt x="8430458" y="50119"/>
                </a:lnTo>
                <a:lnTo>
                  <a:pt x="8304850" y="42790"/>
                </a:lnTo>
                <a:close/>
              </a:path>
              <a:path w="10659745" h="217805">
                <a:moveTo>
                  <a:pt x="5344181" y="37188"/>
                </a:moveTo>
                <a:lnTo>
                  <a:pt x="5303288" y="49587"/>
                </a:lnTo>
                <a:lnTo>
                  <a:pt x="5514352" y="49587"/>
                </a:lnTo>
                <a:lnTo>
                  <a:pt x="5460702" y="42124"/>
                </a:lnTo>
                <a:lnTo>
                  <a:pt x="5344181" y="37188"/>
                </a:lnTo>
                <a:close/>
              </a:path>
              <a:path w="10659745" h="217805">
                <a:moveTo>
                  <a:pt x="6169567" y="0"/>
                </a:moveTo>
                <a:lnTo>
                  <a:pt x="5951458" y="38420"/>
                </a:lnTo>
                <a:lnTo>
                  <a:pt x="7229101" y="38420"/>
                </a:lnTo>
                <a:lnTo>
                  <a:pt x="7199247" y="35949"/>
                </a:lnTo>
                <a:lnTo>
                  <a:pt x="6858629" y="35949"/>
                </a:lnTo>
                <a:lnTo>
                  <a:pt x="6784271" y="34707"/>
                </a:lnTo>
                <a:lnTo>
                  <a:pt x="6743397" y="21064"/>
                </a:lnTo>
                <a:lnTo>
                  <a:pt x="6501690" y="21064"/>
                </a:lnTo>
                <a:lnTo>
                  <a:pt x="6232805" y="13644"/>
                </a:lnTo>
                <a:lnTo>
                  <a:pt x="6169567" y="0"/>
                </a:lnTo>
                <a:close/>
              </a:path>
              <a:path w="10659745" h="217805">
                <a:moveTo>
                  <a:pt x="6921845" y="22306"/>
                </a:moveTo>
                <a:lnTo>
                  <a:pt x="6858629" y="35949"/>
                </a:lnTo>
                <a:lnTo>
                  <a:pt x="7199247" y="35949"/>
                </a:lnTo>
                <a:lnTo>
                  <a:pt x="7094090" y="27249"/>
                </a:lnTo>
                <a:lnTo>
                  <a:pt x="6921845" y="22306"/>
                </a:lnTo>
                <a:close/>
              </a:path>
              <a:path w="10659745" h="217805">
                <a:moveTo>
                  <a:pt x="6713621" y="11125"/>
                </a:moveTo>
                <a:lnTo>
                  <a:pt x="6501690" y="21064"/>
                </a:lnTo>
                <a:lnTo>
                  <a:pt x="6743397" y="21064"/>
                </a:lnTo>
                <a:lnTo>
                  <a:pt x="6713621" y="11125"/>
                </a:lnTo>
                <a:close/>
              </a:path>
            </a:pathLst>
          </a:custGeom>
          <a:solidFill>
            <a:srgbClr val="2E1E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6624" y="2367543"/>
            <a:ext cx="7893050" cy="166370"/>
          </a:xfrm>
          <a:custGeom>
            <a:avLst/>
            <a:gdLst/>
            <a:ahLst/>
            <a:cxnLst/>
            <a:rect l="l" t="t" r="r" b="b"/>
            <a:pathLst>
              <a:path w="7893050" h="166369">
                <a:moveTo>
                  <a:pt x="271594" y="148590"/>
                </a:moveTo>
                <a:lnTo>
                  <a:pt x="80043" y="148590"/>
                </a:lnTo>
                <a:lnTo>
                  <a:pt x="163887" y="166370"/>
                </a:lnTo>
                <a:lnTo>
                  <a:pt x="232322" y="157480"/>
                </a:lnTo>
                <a:lnTo>
                  <a:pt x="271594" y="148590"/>
                </a:lnTo>
                <a:close/>
              </a:path>
              <a:path w="7893050" h="166369">
                <a:moveTo>
                  <a:pt x="879163" y="87630"/>
                </a:moveTo>
                <a:lnTo>
                  <a:pt x="847758" y="87630"/>
                </a:lnTo>
                <a:lnTo>
                  <a:pt x="797837" y="92710"/>
                </a:lnTo>
                <a:lnTo>
                  <a:pt x="742892" y="96520"/>
                </a:lnTo>
                <a:lnTo>
                  <a:pt x="696413" y="97790"/>
                </a:lnTo>
                <a:lnTo>
                  <a:pt x="656606" y="97790"/>
                </a:lnTo>
                <a:lnTo>
                  <a:pt x="617010" y="99060"/>
                </a:lnTo>
                <a:lnTo>
                  <a:pt x="584111" y="101600"/>
                </a:lnTo>
                <a:lnTo>
                  <a:pt x="564400" y="102870"/>
                </a:lnTo>
                <a:lnTo>
                  <a:pt x="536794" y="105410"/>
                </a:lnTo>
                <a:lnTo>
                  <a:pt x="487439" y="109220"/>
                </a:lnTo>
                <a:lnTo>
                  <a:pt x="433713" y="111760"/>
                </a:lnTo>
                <a:lnTo>
                  <a:pt x="392997" y="113030"/>
                </a:lnTo>
                <a:lnTo>
                  <a:pt x="356580" y="116840"/>
                </a:lnTo>
                <a:lnTo>
                  <a:pt x="310665" y="124460"/>
                </a:lnTo>
                <a:lnTo>
                  <a:pt x="265032" y="133350"/>
                </a:lnTo>
                <a:lnTo>
                  <a:pt x="229457" y="137160"/>
                </a:lnTo>
                <a:lnTo>
                  <a:pt x="0" y="137160"/>
                </a:lnTo>
                <a:lnTo>
                  <a:pt x="0" y="157480"/>
                </a:lnTo>
                <a:lnTo>
                  <a:pt x="80043" y="148590"/>
                </a:lnTo>
                <a:lnTo>
                  <a:pt x="271594" y="148590"/>
                </a:lnTo>
                <a:lnTo>
                  <a:pt x="327698" y="135890"/>
                </a:lnTo>
                <a:lnTo>
                  <a:pt x="438470" y="135890"/>
                </a:lnTo>
                <a:lnTo>
                  <a:pt x="531277" y="116840"/>
                </a:lnTo>
                <a:lnTo>
                  <a:pt x="703212" y="116840"/>
                </a:lnTo>
                <a:lnTo>
                  <a:pt x="780757" y="110490"/>
                </a:lnTo>
                <a:lnTo>
                  <a:pt x="945832" y="110490"/>
                </a:lnTo>
                <a:lnTo>
                  <a:pt x="1046722" y="99060"/>
                </a:lnTo>
                <a:lnTo>
                  <a:pt x="1234055" y="99060"/>
                </a:lnTo>
                <a:lnTo>
                  <a:pt x="1294063" y="88900"/>
                </a:lnTo>
                <a:lnTo>
                  <a:pt x="897982" y="88900"/>
                </a:lnTo>
                <a:lnTo>
                  <a:pt x="879163" y="87630"/>
                </a:lnTo>
                <a:close/>
              </a:path>
              <a:path w="7893050" h="166369">
                <a:moveTo>
                  <a:pt x="148040" y="123190"/>
                </a:moveTo>
                <a:lnTo>
                  <a:pt x="119704" y="124460"/>
                </a:lnTo>
                <a:lnTo>
                  <a:pt x="85038" y="128270"/>
                </a:lnTo>
                <a:lnTo>
                  <a:pt x="53293" y="130810"/>
                </a:lnTo>
                <a:lnTo>
                  <a:pt x="33721" y="133350"/>
                </a:lnTo>
                <a:lnTo>
                  <a:pt x="22609" y="133350"/>
                </a:lnTo>
                <a:lnTo>
                  <a:pt x="11667" y="134620"/>
                </a:lnTo>
                <a:lnTo>
                  <a:pt x="3321" y="137160"/>
                </a:lnTo>
                <a:lnTo>
                  <a:pt x="229457" y="137160"/>
                </a:lnTo>
                <a:lnTo>
                  <a:pt x="205528" y="134620"/>
                </a:lnTo>
                <a:lnTo>
                  <a:pt x="186149" y="129540"/>
                </a:lnTo>
                <a:lnTo>
                  <a:pt x="168070" y="124460"/>
                </a:lnTo>
                <a:lnTo>
                  <a:pt x="148040" y="123190"/>
                </a:lnTo>
                <a:close/>
              </a:path>
              <a:path w="7893050" h="166369">
                <a:moveTo>
                  <a:pt x="703212" y="116840"/>
                </a:moveTo>
                <a:lnTo>
                  <a:pt x="531277" y="116840"/>
                </a:lnTo>
                <a:lnTo>
                  <a:pt x="613195" y="127000"/>
                </a:lnTo>
                <a:lnTo>
                  <a:pt x="703212" y="116840"/>
                </a:lnTo>
                <a:close/>
              </a:path>
              <a:path w="7893050" h="166369">
                <a:moveTo>
                  <a:pt x="1160730" y="99060"/>
                </a:moveTo>
                <a:lnTo>
                  <a:pt x="1046722" y="99060"/>
                </a:lnTo>
                <a:lnTo>
                  <a:pt x="1111103" y="106680"/>
                </a:lnTo>
                <a:lnTo>
                  <a:pt x="1160730" y="99060"/>
                </a:lnTo>
                <a:close/>
              </a:path>
              <a:path w="7893050" h="166369">
                <a:moveTo>
                  <a:pt x="1601459" y="81280"/>
                </a:moveTo>
                <a:lnTo>
                  <a:pt x="1406563" y="81280"/>
                </a:lnTo>
                <a:lnTo>
                  <a:pt x="1448431" y="87630"/>
                </a:lnTo>
                <a:lnTo>
                  <a:pt x="1495569" y="97790"/>
                </a:lnTo>
                <a:lnTo>
                  <a:pt x="1601459" y="81280"/>
                </a:lnTo>
                <a:close/>
              </a:path>
              <a:path w="7893050" h="166369">
                <a:moveTo>
                  <a:pt x="2833326" y="62230"/>
                </a:moveTo>
                <a:lnTo>
                  <a:pt x="2218673" y="62230"/>
                </a:lnTo>
                <a:lnTo>
                  <a:pt x="2255810" y="83820"/>
                </a:lnTo>
                <a:lnTo>
                  <a:pt x="2319041" y="96520"/>
                </a:lnTo>
                <a:lnTo>
                  <a:pt x="2404508" y="77470"/>
                </a:lnTo>
                <a:lnTo>
                  <a:pt x="2475202" y="72390"/>
                </a:lnTo>
                <a:lnTo>
                  <a:pt x="2726997" y="72390"/>
                </a:lnTo>
                <a:lnTo>
                  <a:pt x="2781620" y="69850"/>
                </a:lnTo>
                <a:lnTo>
                  <a:pt x="2833326" y="62230"/>
                </a:lnTo>
                <a:close/>
              </a:path>
              <a:path w="7893050" h="166369">
                <a:moveTo>
                  <a:pt x="7891698" y="78740"/>
                </a:moveTo>
                <a:lnTo>
                  <a:pt x="7399797" y="78740"/>
                </a:lnTo>
                <a:lnTo>
                  <a:pt x="7560233" y="92710"/>
                </a:lnTo>
                <a:lnTo>
                  <a:pt x="7890483" y="92710"/>
                </a:lnTo>
                <a:lnTo>
                  <a:pt x="7891698" y="78740"/>
                </a:lnTo>
                <a:close/>
              </a:path>
              <a:path w="7893050" h="166369">
                <a:moveTo>
                  <a:pt x="1368417" y="52070"/>
                </a:moveTo>
                <a:lnTo>
                  <a:pt x="1329967" y="55880"/>
                </a:lnTo>
                <a:lnTo>
                  <a:pt x="1209936" y="72390"/>
                </a:lnTo>
                <a:lnTo>
                  <a:pt x="1171018" y="76200"/>
                </a:lnTo>
                <a:lnTo>
                  <a:pt x="1015522" y="86360"/>
                </a:lnTo>
                <a:lnTo>
                  <a:pt x="971751" y="87630"/>
                </a:lnTo>
                <a:lnTo>
                  <a:pt x="943966" y="87630"/>
                </a:lnTo>
                <a:lnTo>
                  <a:pt x="919480" y="88900"/>
                </a:lnTo>
                <a:lnTo>
                  <a:pt x="1294063" y="88900"/>
                </a:lnTo>
                <a:lnTo>
                  <a:pt x="1339070" y="81280"/>
                </a:lnTo>
                <a:lnTo>
                  <a:pt x="1805933" y="81280"/>
                </a:lnTo>
                <a:lnTo>
                  <a:pt x="1857519" y="64770"/>
                </a:lnTo>
                <a:lnTo>
                  <a:pt x="1735870" y="64770"/>
                </a:lnTo>
                <a:lnTo>
                  <a:pt x="1623268" y="59690"/>
                </a:lnTo>
                <a:lnTo>
                  <a:pt x="1435539" y="59690"/>
                </a:lnTo>
                <a:lnTo>
                  <a:pt x="1419801" y="58420"/>
                </a:lnTo>
                <a:lnTo>
                  <a:pt x="1404167" y="55880"/>
                </a:lnTo>
                <a:lnTo>
                  <a:pt x="1387438" y="53340"/>
                </a:lnTo>
                <a:lnTo>
                  <a:pt x="1368417" y="52070"/>
                </a:lnTo>
                <a:close/>
              </a:path>
              <a:path w="7893050" h="166369">
                <a:moveTo>
                  <a:pt x="1805933" y="81280"/>
                </a:moveTo>
                <a:lnTo>
                  <a:pt x="1601459" y="81280"/>
                </a:lnTo>
                <a:lnTo>
                  <a:pt x="1736568" y="87630"/>
                </a:lnTo>
                <a:lnTo>
                  <a:pt x="1805933" y="81280"/>
                </a:lnTo>
                <a:close/>
              </a:path>
              <a:path w="7893050" h="166369">
                <a:moveTo>
                  <a:pt x="2105856" y="62230"/>
                </a:moveTo>
                <a:lnTo>
                  <a:pt x="1902622" y="62230"/>
                </a:lnTo>
                <a:lnTo>
                  <a:pt x="1949695" y="76200"/>
                </a:lnTo>
                <a:lnTo>
                  <a:pt x="1994065" y="85090"/>
                </a:lnTo>
                <a:lnTo>
                  <a:pt x="2057558" y="82550"/>
                </a:lnTo>
                <a:lnTo>
                  <a:pt x="2105856" y="62230"/>
                </a:lnTo>
                <a:close/>
              </a:path>
              <a:path w="7893050" h="166369">
                <a:moveTo>
                  <a:pt x="3668645" y="62230"/>
                </a:moveTo>
                <a:lnTo>
                  <a:pt x="3010550" y="62230"/>
                </a:lnTo>
                <a:lnTo>
                  <a:pt x="3066318" y="73660"/>
                </a:lnTo>
                <a:lnTo>
                  <a:pt x="3238610" y="85090"/>
                </a:lnTo>
                <a:lnTo>
                  <a:pt x="3388546" y="78740"/>
                </a:lnTo>
                <a:lnTo>
                  <a:pt x="3531078" y="67310"/>
                </a:lnTo>
                <a:lnTo>
                  <a:pt x="3653770" y="67310"/>
                </a:lnTo>
                <a:lnTo>
                  <a:pt x="3668645" y="62230"/>
                </a:lnTo>
                <a:close/>
              </a:path>
              <a:path w="7893050" h="166369">
                <a:moveTo>
                  <a:pt x="7475072" y="57150"/>
                </a:moveTo>
                <a:lnTo>
                  <a:pt x="7453113" y="58420"/>
                </a:lnTo>
                <a:lnTo>
                  <a:pt x="7397643" y="60960"/>
                </a:lnTo>
                <a:lnTo>
                  <a:pt x="7381209" y="62230"/>
                </a:lnTo>
                <a:lnTo>
                  <a:pt x="6909386" y="62230"/>
                </a:lnTo>
                <a:lnTo>
                  <a:pt x="7034991" y="68580"/>
                </a:lnTo>
                <a:lnTo>
                  <a:pt x="7128958" y="78740"/>
                </a:lnTo>
                <a:lnTo>
                  <a:pt x="7270603" y="85090"/>
                </a:lnTo>
                <a:lnTo>
                  <a:pt x="7399797" y="78740"/>
                </a:lnTo>
                <a:lnTo>
                  <a:pt x="7891698" y="78740"/>
                </a:lnTo>
                <a:lnTo>
                  <a:pt x="7892140" y="73660"/>
                </a:lnTo>
                <a:lnTo>
                  <a:pt x="7674634" y="73660"/>
                </a:lnTo>
                <a:lnTo>
                  <a:pt x="7634768" y="71120"/>
                </a:lnTo>
                <a:lnTo>
                  <a:pt x="7595033" y="67310"/>
                </a:lnTo>
                <a:lnTo>
                  <a:pt x="7475072" y="57150"/>
                </a:lnTo>
                <a:close/>
              </a:path>
              <a:path w="7893050" h="166369">
                <a:moveTo>
                  <a:pt x="2726997" y="72390"/>
                </a:moveTo>
                <a:lnTo>
                  <a:pt x="2475202" y="72390"/>
                </a:lnTo>
                <a:lnTo>
                  <a:pt x="2530969" y="78740"/>
                </a:lnTo>
                <a:lnTo>
                  <a:pt x="2590441" y="78740"/>
                </a:lnTo>
                <a:lnTo>
                  <a:pt x="2726997" y="72390"/>
                </a:lnTo>
                <a:close/>
              </a:path>
              <a:path w="7893050" h="166369">
                <a:moveTo>
                  <a:pt x="3653770" y="67310"/>
                </a:moveTo>
                <a:lnTo>
                  <a:pt x="3531078" y="67310"/>
                </a:lnTo>
                <a:lnTo>
                  <a:pt x="3620303" y="78740"/>
                </a:lnTo>
                <a:lnTo>
                  <a:pt x="3653770" y="67310"/>
                </a:lnTo>
                <a:close/>
              </a:path>
              <a:path w="7893050" h="166369">
                <a:moveTo>
                  <a:pt x="2112959" y="40640"/>
                </a:moveTo>
                <a:lnTo>
                  <a:pt x="2013055" y="40640"/>
                </a:lnTo>
                <a:lnTo>
                  <a:pt x="1993917" y="43180"/>
                </a:lnTo>
                <a:lnTo>
                  <a:pt x="1977747" y="48260"/>
                </a:lnTo>
                <a:lnTo>
                  <a:pt x="1963225" y="53340"/>
                </a:lnTo>
                <a:lnTo>
                  <a:pt x="1949029" y="55880"/>
                </a:lnTo>
                <a:lnTo>
                  <a:pt x="3948714" y="55880"/>
                </a:lnTo>
                <a:lnTo>
                  <a:pt x="4065235" y="60960"/>
                </a:lnTo>
                <a:lnTo>
                  <a:pt x="4192877" y="78740"/>
                </a:lnTo>
                <a:lnTo>
                  <a:pt x="4277648" y="53340"/>
                </a:lnTo>
                <a:lnTo>
                  <a:pt x="2323995" y="53340"/>
                </a:lnTo>
                <a:lnTo>
                  <a:pt x="2302743" y="50800"/>
                </a:lnTo>
                <a:lnTo>
                  <a:pt x="2279746" y="46990"/>
                </a:lnTo>
                <a:lnTo>
                  <a:pt x="2258833" y="44450"/>
                </a:lnTo>
                <a:lnTo>
                  <a:pt x="2238118" y="43180"/>
                </a:lnTo>
                <a:lnTo>
                  <a:pt x="2215716" y="43180"/>
                </a:lnTo>
                <a:lnTo>
                  <a:pt x="2174561" y="41910"/>
                </a:lnTo>
                <a:lnTo>
                  <a:pt x="2112959" y="40640"/>
                </a:lnTo>
                <a:close/>
              </a:path>
              <a:path w="7893050" h="166369">
                <a:moveTo>
                  <a:pt x="6210064" y="40640"/>
                </a:moveTo>
                <a:lnTo>
                  <a:pt x="5526370" y="40640"/>
                </a:lnTo>
                <a:lnTo>
                  <a:pt x="5698623" y="45720"/>
                </a:lnTo>
                <a:lnTo>
                  <a:pt x="5863442" y="59690"/>
                </a:lnTo>
                <a:lnTo>
                  <a:pt x="6107598" y="62230"/>
                </a:lnTo>
                <a:lnTo>
                  <a:pt x="6200554" y="78740"/>
                </a:lnTo>
                <a:lnTo>
                  <a:pt x="6350486" y="66040"/>
                </a:lnTo>
                <a:lnTo>
                  <a:pt x="6537526" y="66040"/>
                </a:lnTo>
                <a:lnTo>
                  <a:pt x="6548918" y="64770"/>
                </a:lnTo>
                <a:lnTo>
                  <a:pt x="6887089" y="64770"/>
                </a:lnTo>
                <a:lnTo>
                  <a:pt x="6909386" y="62230"/>
                </a:lnTo>
                <a:lnTo>
                  <a:pt x="7335907" y="62230"/>
                </a:lnTo>
                <a:lnTo>
                  <a:pt x="7328589" y="60960"/>
                </a:lnTo>
                <a:lnTo>
                  <a:pt x="7070356" y="60960"/>
                </a:lnTo>
                <a:lnTo>
                  <a:pt x="7056385" y="59690"/>
                </a:lnTo>
                <a:lnTo>
                  <a:pt x="7051565" y="58420"/>
                </a:lnTo>
                <a:lnTo>
                  <a:pt x="6449314" y="58420"/>
                </a:lnTo>
                <a:lnTo>
                  <a:pt x="6443224" y="57150"/>
                </a:lnTo>
                <a:lnTo>
                  <a:pt x="6310807" y="57150"/>
                </a:lnTo>
                <a:lnTo>
                  <a:pt x="6287067" y="54610"/>
                </a:lnTo>
                <a:lnTo>
                  <a:pt x="6269221" y="49530"/>
                </a:lnTo>
                <a:lnTo>
                  <a:pt x="6254152" y="44450"/>
                </a:lnTo>
                <a:lnTo>
                  <a:pt x="6238742" y="43180"/>
                </a:lnTo>
                <a:lnTo>
                  <a:pt x="6220375" y="41910"/>
                </a:lnTo>
                <a:lnTo>
                  <a:pt x="6210064" y="40640"/>
                </a:lnTo>
                <a:close/>
              </a:path>
              <a:path w="7893050" h="166369">
                <a:moveTo>
                  <a:pt x="6537526" y="66040"/>
                </a:moveTo>
                <a:lnTo>
                  <a:pt x="6350486" y="66040"/>
                </a:lnTo>
                <a:lnTo>
                  <a:pt x="6423602" y="78740"/>
                </a:lnTo>
                <a:lnTo>
                  <a:pt x="6537526" y="66040"/>
                </a:lnTo>
                <a:close/>
              </a:path>
              <a:path w="7893050" h="166369">
                <a:moveTo>
                  <a:pt x="7892914" y="64770"/>
                </a:moveTo>
                <a:lnTo>
                  <a:pt x="7877497" y="66040"/>
                </a:lnTo>
                <a:lnTo>
                  <a:pt x="7860141" y="68580"/>
                </a:lnTo>
                <a:lnTo>
                  <a:pt x="7839935" y="71120"/>
                </a:lnTo>
                <a:lnTo>
                  <a:pt x="7815967" y="71120"/>
                </a:lnTo>
                <a:lnTo>
                  <a:pt x="7724657" y="73660"/>
                </a:lnTo>
                <a:lnTo>
                  <a:pt x="7892140" y="73660"/>
                </a:lnTo>
                <a:lnTo>
                  <a:pt x="7892914" y="64770"/>
                </a:lnTo>
                <a:close/>
              </a:path>
              <a:path w="7893050" h="166369">
                <a:moveTo>
                  <a:pt x="3010550" y="62230"/>
                </a:moveTo>
                <a:lnTo>
                  <a:pt x="2833326" y="62230"/>
                </a:lnTo>
                <a:lnTo>
                  <a:pt x="2947374" y="72390"/>
                </a:lnTo>
                <a:lnTo>
                  <a:pt x="3010550" y="62230"/>
                </a:lnTo>
                <a:close/>
              </a:path>
              <a:path w="7893050" h="166369">
                <a:moveTo>
                  <a:pt x="6887089" y="64770"/>
                </a:moveTo>
                <a:lnTo>
                  <a:pt x="6548918" y="64770"/>
                </a:lnTo>
                <a:lnTo>
                  <a:pt x="6656878" y="67310"/>
                </a:lnTo>
                <a:lnTo>
                  <a:pt x="6752027" y="71120"/>
                </a:lnTo>
                <a:lnTo>
                  <a:pt x="6831346" y="71120"/>
                </a:lnTo>
                <a:lnTo>
                  <a:pt x="6887089" y="64770"/>
                </a:lnTo>
                <a:close/>
              </a:path>
              <a:path w="7893050" h="166369">
                <a:moveTo>
                  <a:pt x="3948714" y="55880"/>
                </a:moveTo>
                <a:lnTo>
                  <a:pt x="3709544" y="55880"/>
                </a:lnTo>
                <a:lnTo>
                  <a:pt x="3857019" y="67310"/>
                </a:lnTo>
                <a:lnTo>
                  <a:pt x="3907821" y="68580"/>
                </a:lnTo>
                <a:lnTo>
                  <a:pt x="3948714" y="55880"/>
                </a:lnTo>
                <a:close/>
              </a:path>
              <a:path w="7893050" h="166369">
                <a:moveTo>
                  <a:pt x="1807866" y="46990"/>
                </a:moveTo>
                <a:lnTo>
                  <a:pt x="1788549" y="49530"/>
                </a:lnTo>
                <a:lnTo>
                  <a:pt x="1771736" y="55880"/>
                </a:lnTo>
                <a:lnTo>
                  <a:pt x="1754989" y="60960"/>
                </a:lnTo>
                <a:lnTo>
                  <a:pt x="1735870" y="64770"/>
                </a:lnTo>
                <a:lnTo>
                  <a:pt x="1857519" y="64770"/>
                </a:lnTo>
                <a:lnTo>
                  <a:pt x="1865456" y="62230"/>
                </a:lnTo>
                <a:lnTo>
                  <a:pt x="3668645" y="62230"/>
                </a:lnTo>
                <a:lnTo>
                  <a:pt x="3709544" y="55880"/>
                </a:lnTo>
                <a:lnTo>
                  <a:pt x="1949029" y="55880"/>
                </a:lnTo>
                <a:lnTo>
                  <a:pt x="1939137" y="53340"/>
                </a:lnTo>
                <a:lnTo>
                  <a:pt x="1933205" y="49530"/>
                </a:lnTo>
                <a:lnTo>
                  <a:pt x="1929951" y="48260"/>
                </a:lnTo>
                <a:lnTo>
                  <a:pt x="1829007" y="48260"/>
                </a:lnTo>
                <a:lnTo>
                  <a:pt x="1807866" y="46990"/>
                </a:lnTo>
                <a:close/>
              </a:path>
              <a:path w="7893050" h="166369">
                <a:moveTo>
                  <a:pt x="7113337" y="50800"/>
                </a:moveTo>
                <a:lnTo>
                  <a:pt x="7102515" y="52070"/>
                </a:lnTo>
                <a:lnTo>
                  <a:pt x="7092690" y="55880"/>
                </a:lnTo>
                <a:lnTo>
                  <a:pt x="7082444" y="59690"/>
                </a:lnTo>
                <a:lnTo>
                  <a:pt x="7070356" y="60960"/>
                </a:lnTo>
                <a:lnTo>
                  <a:pt x="7328589" y="60960"/>
                </a:lnTo>
                <a:lnTo>
                  <a:pt x="7313954" y="58420"/>
                </a:lnTo>
                <a:lnTo>
                  <a:pt x="7288527" y="55880"/>
                </a:lnTo>
                <a:lnTo>
                  <a:pt x="7201822" y="55880"/>
                </a:lnTo>
                <a:lnTo>
                  <a:pt x="7168668" y="53340"/>
                </a:lnTo>
                <a:lnTo>
                  <a:pt x="7135086" y="52070"/>
                </a:lnTo>
                <a:lnTo>
                  <a:pt x="7113337" y="50800"/>
                </a:lnTo>
                <a:close/>
              </a:path>
              <a:path w="7893050" h="166369">
                <a:moveTo>
                  <a:pt x="6631218" y="41910"/>
                </a:moveTo>
                <a:lnTo>
                  <a:pt x="6610642" y="41910"/>
                </a:lnTo>
                <a:lnTo>
                  <a:pt x="6576942" y="49530"/>
                </a:lnTo>
                <a:lnTo>
                  <a:pt x="6557032" y="50800"/>
                </a:lnTo>
                <a:lnTo>
                  <a:pt x="6531898" y="52070"/>
                </a:lnTo>
                <a:lnTo>
                  <a:pt x="6503640" y="55880"/>
                </a:lnTo>
                <a:lnTo>
                  <a:pt x="6475149" y="58420"/>
                </a:lnTo>
                <a:lnTo>
                  <a:pt x="7051565" y="58420"/>
                </a:lnTo>
                <a:lnTo>
                  <a:pt x="7032452" y="53340"/>
                </a:lnTo>
                <a:lnTo>
                  <a:pt x="6706990" y="53340"/>
                </a:lnTo>
                <a:lnTo>
                  <a:pt x="6683198" y="52070"/>
                </a:lnTo>
                <a:lnTo>
                  <a:pt x="6666338" y="48260"/>
                </a:lnTo>
                <a:lnTo>
                  <a:pt x="6650861" y="44450"/>
                </a:lnTo>
                <a:lnTo>
                  <a:pt x="6631218" y="41910"/>
                </a:lnTo>
                <a:close/>
              </a:path>
              <a:path w="7893050" h="166369">
                <a:moveTo>
                  <a:pt x="4065767" y="19050"/>
                </a:moveTo>
                <a:lnTo>
                  <a:pt x="4043246" y="21590"/>
                </a:lnTo>
                <a:lnTo>
                  <a:pt x="4012953" y="29210"/>
                </a:lnTo>
                <a:lnTo>
                  <a:pt x="3981025" y="35560"/>
                </a:lnTo>
                <a:lnTo>
                  <a:pt x="3953600" y="38100"/>
                </a:lnTo>
                <a:lnTo>
                  <a:pt x="4517583" y="38100"/>
                </a:lnTo>
                <a:lnTo>
                  <a:pt x="4555991" y="57150"/>
                </a:lnTo>
                <a:lnTo>
                  <a:pt x="4701397" y="31750"/>
                </a:lnTo>
                <a:lnTo>
                  <a:pt x="4113936" y="31750"/>
                </a:lnTo>
                <a:lnTo>
                  <a:pt x="4099196" y="29210"/>
                </a:lnTo>
                <a:lnTo>
                  <a:pt x="4088968" y="25400"/>
                </a:lnTo>
                <a:lnTo>
                  <a:pt x="4079181" y="20320"/>
                </a:lnTo>
                <a:lnTo>
                  <a:pt x="4065767" y="19050"/>
                </a:lnTo>
                <a:close/>
              </a:path>
              <a:path w="7893050" h="166369">
                <a:moveTo>
                  <a:pt x="6393892" y="36830"/>
                </a:moveTo>
                <a:lnTo>
                  <a:pt x="6375203" y="39370"/>
                </a:lnTo>
                <a:lnTo>
                  <a:pt x="6356503" y="46990"/>
                </a:lnTo>
                <a:lnTo>
                  <a:pt x="6335727" y="53340"/>
                </a:lnTo>
                <a:lnTo>
                  <a:pt x="6310807" y="57150"/>
                </a:lnTo>
                <a:lnTo>
                  <a:pt x="6443224" y="57150"/>
                </a:lnTo>
                <a:lnTo>
                  <a:pt x="6431046" y="54610"/>
                </a:lnTo>
                <a:lnTo>
                  <a:pt x="6419530" y="46990"/>
                </a:lnTo>
                <a:lnTo>
                  <a:pt x="6409051" y="40640"/>
                </a:lnTo>
                <a:lnTo>
                  <a:pt x="6393892" y="36830"/>
                </a:lnTo>
                <a:close/>
              </a:path>
              <a:path w="7893050" h="166369">
                <a:moveTo>
                  <a:pt x="7261595" y="53340"/>
                </a:moveTo>
                <a:lnTo>
                  <a:pt x="7237925" y="53340"/>
                </a:lnTo>
                <a:lnTo>
                  <a:pt x="7222288" y="54610"/>
                </a:lnTo>
                <a:lnTo>
                  <a:pt x="7201822" y="55880"/>
                </a:lnTo>
                <a:lnTo>
                  <a:pt x="7288527" y="55880"/>
                </a:lnTo>
                <a:lnTo>
                  <a:pt x="7261595" y="53340"/>
                </a:lnTo>
                <a:close/>
              </a:path>
              <a:path w="7893050" h="166369">
                <a:moveTo>
                  <a:pt x="5909134" y="30480"/>
                </a:moveTo>
                <a:lnTo>
                  <a:pt x="5318154" y="30480"/>
                </a:lnTo>
                <a:lnTo>
                  <a:pt x="5388804" y="53340"/>
                </a:lnTo>
                <a:lnTo>
                  <a:pt x="5463155" y="54610"/>
                </a:lnTo>
                <a:lnTo>
                  <a:pt x="5526370" y="40640"/>
                </a:lnTo>
                <a:lnTo>
                  <a:pt x="6210064" y="40640"/>
                </a:lnTo>
                <a:lnTo>
                  <a:pt x="6179129" y="36830"/>
                </a:lnTo>
                <a:lnTo>
                  <a:pt x="6174406" y="35560"/>
                </a:lnTo>
                <a:lnTo>
                  <a:pt x="5946001" y="35560"/>
                </a:lnTo>
                <a:lnTo>
                  <a:pt x="5924743" y="33020"/>
                </a:lnTo>
                <a:lnTo>
                  <a:pt x="5909134" y="30480"/>
                </a:lnTo>
                <a:close/>
              </a:path>
              <a:path w="7893050" h="166369">
                <a:moveTo>
                  <a:pt x="2480191" y="44450"/>
                </a:moveTo>
                <a:lnTo>
                  <a:pt x="2462060" y="45720"/>
                </a:lnTo>
                <a:lnTo>
                  <a:pt x="2438404" y="48260"/>
                </a:lnTo>
                <a:lnTo>
                  <a:pt x="2359731" y="52070"/>
                </a:lnTo>
                <a:lnTo>
                  <a:pt x="2341465" y="53340"/>
                </a:lnTo>
                <a:lnTo>
                  <a:pt x="4277648" y="53340"/>
                </a:lnTo>
                <a:lnTo>
                  <a:pt x="4281887" y="52070"/>
                </a:lnTo>
                <a:lnTo>
                  <a:pt x="3565908" y="52070"/>
                </a:lnTo>
                <a:lnTo>
                  <a:pt x="3556279" y="50800"/>
                </a:lnTo>
                <a:lnTo>
                  <a:pt x="2583287" y="50800"/>
                </a:lnTo>
                <a:lnTo>
                  <a:pt x="2551909" y="49530"/>
                </a:lnTo>
                <a:lnTo>
                  <a:pt x="2523045" y="46990"/>
                </a:lnTo>
                <a:lnTo>
                  <a:pt x="2498527" y="45720"/>
                </a:lnTo>
                <a:lnTo>
                  <a:pt x="2480191" y="44450"/>
                </a:lnTo>
                <a:close/>
              </a:path>
              <a:path w="7893050" h="166369">
                <a:moveTo>
                  <a:pt x="6819663" y="46990"/>
                </a:moveTo>
                <a:lnTo>
                  <a:pt x="6800093" y="48260"/>
                </a:lnTo>
                <a:lnTo>
                  <a:pt x="6771272" y="50800"/>
                </a:lnTo>
                <a:lnTo>
                  <a:pt x="6738479" y="53340"/>
                </a:lnTo>
                <a:lnTo>
                  <a:pt x="6860280" y="53340"/>
                </a:lnTo>
                <a:lnTo>
                  <a:pt x="6845840" y="50800"/>
                </a:lnTo>
                <a:lnTo>
                  <a:pt x="6832620" y="48260"/>
                </a:lnTo>
                <a:lnTo>
                  <a:pt x="6819663" y="46990"/>
                </a:lnTo>
                <a:close/>
              </a:path>
              <a:path w="7893050" h="166369">
                <a:moveTo>
                  <a:pt x="6954108" y="41910"/>
                </a:moveTo>
                <a:lnTo>
                  <a:pt x="6929521" y="41910"/>
                </a:lnTo>
                <a:lnTo>
                  <a:pt x="6911038" y="44450"/>
                </a:lnTo>
                <a:lnTo>
                  <a:pt x="6900091" y="48260"/>
                </a:lnTo>
                <a:lnTo>
                  <a:pt x="6890703" y="52070"/>
                </a:lnTo>
                <a:lnTo>
                  <a:pt x="6876896" y="53340"/>
                </a:lnTo>
                <a:lnTo>
                  <a:pt x="7032452" y="53340"/>
                </a:lnTo>
                <a:lnTo>
                  <a:pt x="7027717" y="52070"/>
                </a:lnTo>
                <a:lnTo>
                  <a:pt x="7014517" y="50800"/>
                </a:lnTo>
                <a:lnTo>
                  <a:pt x="6998761" y="48260"/>
                </a:lnTo>
                <a:lnTo>
                  <a:pt x="6977906" y="44450"/>
                </a:lnTo>
                <a:lnTo>
                  <a:pt x="6954108" y="41910"/>
                </a:lnTo>
                <a:close/>
              </a:path>
              <a:path w="7893050" h="166369">
                <a:moveTo>
                  <a:pt x="3723911" y="30480"/>
                </a:moveTo>
                <a:lnTo>
                  <a:pt x="3702009" y="30480"/>
                </a:lnTo>
                <a:lnTo>
                  <a:pt x="3682324" y="31750"/>
                </a:lnTo>
                <a:lnTo>
                  <a:pt x="3665380" y="33020"/>
                </a:lnTo>
                <a:lnTo>
                  <a:pt x="3645842" y="38100"/>
                </a:lnTo>
                <a:lnTo>
                  <a:pt x="3620382" y="44450"/>
                </a:lnTo>
                <a:lnTo>
                  <a:pt x="3592552" y="49530"/>
                </a:lnTo>
                <a:lnTo>
                  <a:pt x="3565908" y="52070"/>
                </a:lnTo>
                <a:lnTo>
                  <a:pt x="4281887" y="52070"/>
                </a:lnTo>
                <a:lnTo>
                  <a:pt x="4294602" y="48260"/>
                </a:lnTo>
                <a:lnTo>
                  <a:pt x="4422128" y="38100"/>
                </a:lnTo>
                <a:lnTo>
                  <a:pt x="3932125" y="38100"/>
                </a:lnTo>
                <a:lnTo>
                  <a:pt x="3913491" y="36830"/>
                </a:lnTo>
                <a:lnTo>
                  <a:pt x="3779730" y="36830"/>
                </a:lnTo>
                <a:lnTo>
                  <a:pt x="3747510" y="34290"/>
                </a:lnTo>
                <a:lnTo>
                  <a:pt x="3723911" y="30480"/>
                </a:lnTo>
                <a:close/>
              </a:path>
              <a:path w="7893050" h="166369">
                <a:moveTo>
                  <a:pt x="2821633" y="35560"/>
                </a:moveTo>
                <a:lnTo>
                  <a:pt x="2800120" y="35560"/>
                </a:lnTo>
                <a:lnTo>
                  <a:pt x="2757334" y="38100"/>
                </a:lnTo>
                <a:lnTo>
                  <a:pt x="2630242" y="48260"/>
                </a:lnTo>
                <a:lnTo>
                  <a:pt x="2583287" y="50800"/>
                </a:lnTo>
                <a:lnTo>
                  <a:pt x="3556279" y="50800"/>
                </a:lnTo>
                <a:lnTo>
                  <a:pt x="3546650" y="49530"/>
                </a:lnTo>
                <a:lnTo>
                  <a:pt x="3533238" y="44450"/>
                </a:lnTo>
                <a:lnTo>
                  <a:pt x="3517607" y="39370"/>
                </a:lnTo>
                <a:lnTo>
                  <a:pt x="2875583" y="39370"/>
                </a:lnTo>
                <a:lnTo>
                  <a:pt x="2853166" y="38100"/>
                </a:lnTo>
                <a:lnTo>
                  <a:pt x="2821633" y="35560"/>
                </a:lnTo>
                <a:close/>
              </a:path>
              <a:path w="7893050" h="166369">
                <a:moveTo>
                  <a:pt x="1902056" y="44450"/>
                </a:moveTo>
                <a:lnTo>
                  <a:pt x="1874563" y="44450"/>
                </a:lnTo>
                <a:lnTo>
                  <a:pt x="1850726" y="46990"/>
                </a:lnTo>
                <a:lnTo>
                  <a:pt x="1829007" y="48260"/>
                </a:lnTo>
                <a:lnTo>
                  <a:pt x="1929951" y="48260"/>
                </a:lnTo>
                <a:lnTo>
                  <a:pt x="1923442" y="45720"/>
                </a:lnTo>
                <a:lnTo>
                  <a:pt x="1902056" y="44450"/>
                </a:lnTo>
                <a:close/>
              </a:path>
              <a:path w="7893050" h="166369">
                <a:moveTo>
                  <a:pt x="3297975" y="27940"/>
                </a:moveTo>
                <a:lnTo>
                  <a:pt x="3223468" y="31750"/>
                </a:lnTo>
                <a:lnTo>
                  <a:pt x="3159796" y="33020"/>
                </a:lnTo>
                <a:lnTo>
                  <a:pt x="3088455" y="35560"/>
                </a:lnTo>
                <a:lnTo>
                  <a:pt x="2903010" y="39370"/>
                </a:lnTo>
                <a:lnTo>
                  <a:pt x="3517607" y="39370"/>
                </a:lnTo>
                <a:lnTo>
                  <a:pt x="3491691" y="36830"/>
                </a:lnTo>
                <a:lnTo>
                  <a:pt x="3446992" y="35560"/>
                </a:lnTo>
                <a:lnTo>
                  <a:pt x="3390133" y="31750"/>
                </a:lnTo>
                <a:lnTo>
                  <a:pt x="3335624" y="29210"/>
                </a:lnTo>
                <a:lnTo>
                  <a:pt x="3297975" y="27940"/>
                </a:lnTo>
                <a:close/>
              </a:path>
              <a:path w="7893050" h="166369">
                <a:moveTo>
                  <a:pt x="5413435" y="11430"/>
                </a:moveTo>
                <a:lnTo>
                  <a:pt x="5396533" y="12700"/>
                </a:lnTo>
                <a:lnTo>
                  <a:pt x="5382933" y="15240"/>
                </a:lnTo>
                <a:lnTo>
                  <a:pt x="5370278" y="17780"/>
                </a:lnTo>
                <a:lnTo>
                  <a:pt x="5356213" y="19050"/>
                </a:lnTo>
                <a:lnTo>
                  <a:pt x="4774100" y="19050"/>
                </a:lnTo>
                <a:lnTo>
                  <a:pt x="4837338" y="33020"/>
                </a:lnTo>
                <a:lnTo>
                  <a:pt x="5106219" y="39370"/>
                </a:lnTo>
                <a:lnTo>
                  <a:pt x="5318154" y="30480"/>
                </a:lnTo>
                <a:lnTo>
                  <a:pt x="5909134" y="30480"/>
                </a:lnTo>
                <a:lnTo>
                  <a:pt x="5901329" y="29210"/>
                </a:lnTo>
                <a:lnTo>
                  <a:pt x="5591689" y="29210"/>
                </a:lnTo>
                <a:lnTo>
                  <a:pt x="5577571" y="27940"/>
                </a:lnTo>
                <a:lnTo>
                  <a:pt x="5569208" y="24130"/>
                </a:lnTo>
                <a:lnTo>
                  <a:pt x="5561268" y="20320"/>
                </a:lnTo>
                <a:lnTo>
                  <a:pt x="5521331" y="16510"/>
                </a:lnTo>
                <a:lnTo>
                  <a:pt x="5482033" y="13970"/>
                </a:lnTo>
                <a:lnTo>
                  <a:pt x="5442182" y="12700"/>
                </a:lnTo>
                <a:lnTo>
                  <a:pt x="5413435" y="11430"/>
                </a:lnTo>
                <a:close/>
              </a:path>
              <a:path w="7893050" h="166369">
                <a:moveTo>
                  <a:pt x="3882704" y="33020"/>
                </a:moveTo>
                <a:lnTo>
                  <a:pt x="3858408" y="34290"/>
                </a:lnTo>
                <a:lnTo>
                  <a:pt x="3820390" y="36830"/>
                </a:lnTo>
                <a:lnTo>
                  <a:pt x="3913491" y="36830"/>
                </a:lnTo>
                <a:lnTo>
                  <a:pt x="3897189" y="34290"/>
                </a:lnTo>
                <a:lnTo>
                  <a:pt x="3882704" y="33020"/>
                </a:lnTo>
                <a:close/>
              </a:path>
              <a:path w="7893050" h="166369">
                <a:moveTo>
                  <a:pt x="6025446" y="19050"/>
                </a:moveTo>
                <a:lnTo>
                  <a:pt x="6001856" y="22860"/>
                </a:lnTo>
                <a:lnTo>
                  <a:pt x="5982248" y="27940"/>
                </a:lnTo>
                <a:lnTo>
                  <a:pt x="5964378" y="33020"/>
                </a:lnTo>
                <a:lnTo>
                  <a:pt x="5946001" y="35560"/>
                </a:lnTo>
                <a:lnTo>
                  <a:pt x="6174406" y="35560"/>
                </a:lnTo>
                <a:lnTo>
                  <a:pt x="6164960" y="33020"/>
                </a:lnTo>
                <a:lnTo>
                  <a:pt x="6076221" y="33020"/>
                </a:lnTo>
                <a:lnTo>
                  <a:pt x="6064649" y="30480"/>
                </a:lnTo>
                <a:lnTo>
                  <a:pt x="6056362" y="25400"/>
                </a:lnTo>
                <a:lnTo>
                  <a:pt x="6045310" y="20320"/>
                </a:lnTo>
                <a:lnTo>
                  <a:pt x="6025446" y="19050"/>
                </a:lnTo>
                <a:close/>
              </a:path>
              <a:path w="7893050" h="166369">
                <a:moveTo>
                  <a:pt x="6140249" y="29210"/>
                </a:moveTo>
                <a:lnTo>
                  <a:pt x="6117208" y="29210"/>
                </a:lnTo>
                <a:lnTo>
                  <a:pt x="6094678" y="31750"/>
                </a:lnTo>
                <a:lnTo>
                  <a:pt x="6076221" y="33020"/>
                </a:lnTo>
                <a:lnTo>
                  <a:pt x="6164960" y="33020"/>
                </a:lnTo>
                <a:lnTo>
                  <a:pt x="6160237" y="31750"/>
                </a:lnTo>
                <a:lnTo>
                  <a:pt x="6140249" y="29210"/>
                </a:lnTo>
                <a:close/>
              </a:path>
              <a:path w="7893050" h="166369">
                <a:moveTo>
                  <a:pt x="4210279" y="22860"/>
                </a:moveTo>
                <a:lnTo>
                  <a:pt x="4190333" y="24130"/>
                </a:lnTo>
                <a:lnTo>
                  <a:pt x="4163874" y="26670"/>
                </a:lnTo>
                <a:lnTo>
                  <a:pt x="4136531" y="30480"/>
                </a:lnTo>
                <a:lnTo>
                  <a:pt x="4113936" y="31750"/>
                </a:lnTo>
                <a:lnTo>
                  <a:pt x="4701397" y="31750"/>
                </a:lnTo>
                <a:lnTo>
                  <a:pt x="4708667" y="30480"/>
                </a:lnTo>
                <a:lnTo>
                  <a:pt x="4263326" y="30480"/>
                </a:lnTo>
                <a:lnTo>
                  <a:pt x="4244029" y="27940"/>
                </a:lnTo>
                <a:lnTo>
                  <a:pt x="4226193" y="24130"/>
                </a:lnTo>
                <a:lnTo>
                  <a:pt x="4210279" y="22860"/>
                </a:lnTo>
                <a:close/>
              </a:path>
              <a:path w="7893050" h="166369">
                <a:moveTo>
                  <a:pt x="4339818" y="5080"/>
                </a:moveTo>
                <a:lnTo>
                  <a:pt x="4325570" y="8890"/>
                </a:lnTo>
                <a:lnTo>
                  <a:pt x="4313735" y="17780"/>
                </a:lnTo>
                <a:lnTo>
                  <a:pt x="4300893" y="25400"/>
                </a:lnTo>
                <a:lnTo>
                  <a:pt x="4283622" y="30480"/>
                </a:lnTo>
                <a:lnTo>
                  <a:pt x="4708667" y="30480"/>
                </a:lnTo>
                <a:lnTo>
                  <a:pt x="4774100" y="19050"/>
                </a:lnTo>
                <a:lnTo>
                  <a:pt x="4866034" y="19050"/>
                </a:lnTo>
                <a:lnTo>
                  <a:pt x="4853076" y="17780"/>
                </a:lnTo>
                <a:lnTo>
                  <a:pt x="4844876" y="13970"/>
                </a:lnTo>
                <a:lnTo>
                  <a:pt x="4842656" y="12700"/>
                </a:lnTo>
                <a:lnTo>
                  <a:pt x="4676329" y="12700"/>
                </a:lnTo>
                <a:lnTo>
                  <a:pt x="4654357" y="10160"/>
                </a:lnTo>
                <a:lnTo>
                  <a:pt x="4448221" y="10160"/>
                </a:lnTo>
                <a:lnTo>
                  <a:pt x="4424124" y="8890"/>
                </a:lnTo>
                <a:lnTo>
                  <a:pt x="4362648" y="6350"/>
                </a:lnTo>
                <a:lnTo>
                  <a:pt x="4339818" y="5080"/>
                </a:lnTo>
                <a:close/>
              </a:path>
              <a:path w="7893050" h="166369">
                <a:moveTo>
                  <a:pt x="5675937" y="22860"/>
                </a:moveTo>
                <a:lnTo>
                  <a:pt x="5657402" y="24130"/>
                </a:lnTo>
                <a:lnTo>
                  <a:pt x="5612445" y="29210"/>
                </a:lnTo>
                <a:lnTo>
                  <a:pt x="5741223" y="29210"/>
                </a:lnTo>
                <a:lnTo>
                  <a:pt x="5723790" y="27940"/>
                </a:lnTo>
                <a:lnTo>
                  <a:pt x="5710612" y="26670"/>
                </a:lnTo>
                <a:lnTo>
                  <a:pt x="5689408" y="24130"/>
                </a:lnTo>
                <a:lnTo>
                  <a:pt x="5675937" y="22860"/>
                </a:lnTo>
                <a:close/>
              </a:path>
              <a:path w="7893050" h="166369">
                <a:moveTo>
                  <a:pt x="5857355" y="24130"/>
                </a:moveTo>
                <a:lnTo>
                  <a:pt x="5840722" y="24130"/>
                </a:lnTo>
                <a:lnTo>
                  <a:pt x="5826865" y="26670"/>
                </a:lnTo>
                <a:lnTo>
                  <a:pt x="5799154" y="29210"/>
                </a:lnTo>
                <a:lnTo>
                  <a:pt x="5901329" y="29210"/>
                </a:lnTo>
                <a:lnTo>
                  <a:pt x="5878090" y="26670"/>
                </a:lnTo>
                <a:lnTo>
                  <a:pt x="5857355" y="24130"/>
                </a:lnTo>
                <a:close/>
              </a:path>
              <a:path w="7893050" h="166369">
                <a:moveTo>
                  <a:pt x="5029221" y="5080"/>
                </a:moveTo>
                <a:lnTo>
                  <a:pt x="4994858" y="8890"/>
                </a:lnTo>
                <a:lnTo>
                  <a:pt x="4866034" y="19050"/>
                </a:lnTo>
                <a:lnTo>
                  <a:pt x="5170154" y="19050"/>
                </a:lnTo>
                <a:lnTo>
                  <a:pt x="5138582" y="16510"/>
                </a:lnTo>
                <a:lnTo>
                  <a:pt x="5058789" y="6350"/>
                </a:lnTo>
                <a:lnTo>
                  <a:pt x="5029221" y="5080"/>
                </a:lnTo>
                <a:close/>
              </a:path>
              <a:path w="7893050" h="166369">
                <a:moveTo>
                  <a:pt x="5298239" y="5080"/>
                </a:moveTo>
                <a:lnTo>
                  <a:pt x="5274911" y="7620"/>
                </a:lnTo>
                <a:lnTo>
                  <a:pt x="5239298" y="12700"/>
                </a:lnTo>
                <a:lnTo>
                  <a:pt x="5201134" y="16510"/>
                </a:lnTo>
                <a:lnTo>
                  <a:pt x="5170154" y="19050"/>
                </a:lnTo>
                <a:lnTo>
                  <a:pt x="5356213" y="19050"/>
                </a:lnTo>
                <a:lnTo>
                  <a:pt x="5341015" y="16510"/>
                </a:lnTo>
                <a:lnTo>
                  <a:pt x="5326417" y="12700"/>
                </a:lnTo>
                <a:lnTo>
                  <a:pt x="5312224" y="7620"/>
                </a:lnTo>
                <a:lnTo>
                  <a:pt x="5298239" y="5080"/>
                </a:lnTo>
                <a:close/>
              </a:path>
              <a:path w="7893050" h="166369">
                <a:moveTo>
                  <a:pt x="4821005" y="5080"/>
                </a:moveTo>
                <a:lnTo>
                  <a:pt x="4795707" y="5080"/>
                </a:lnTo>
                <a:lnTo>
                  <a:pt x="4763642" y="6350"/>
                </a:lnTo>
                <a:lnTo>
                  <a:pt x="4730917" y="10160"/>
                </a:lnTo>
                <a:lnTo>
                  <a:pt x="4703641" y="12700"/>
                </a:lnTo>
                <a:lnTo>
                  <a:pt x="4842656" y="12700"/>
                </a:lnTo>
                <a:lnTo>
                  <a:pt x="4835997" y="8890"/>
                </a:lnTo>
                <a:lnTo>
                  <a:pt x="4821005" y="5080"/>
                </a:lnTo>
                <a:close/>
              </a:path>
              <a:path w="7893050" h="166369">
                <a:moveTo>
                  <a:pt x="4584165" y="0"/>
                </a:moveTo>
                <a:lnTo>
                  <a:pt x="4554248" y="0"/>
                </a:lnTo>
                <a:lnTo>
                  <a:pt x="4448221" y="10160"/>
                </a:lnTo>
                <a:lnTo>
                  <a:pt x="4654357" y="10160"/>
                </a:lnTo>
                <a:lnTo>
                  <a:pt x="4643371" y="8890"/>
                </a:lnTo>
                <a:lnTo>
                  <a:pt x="4610679" y="3810"/>
                </a:lnTo>
                <a:lnTo>
                  <a:pt x="4584165" y="0"/>
                </a:lnTo>
                <a:close/>
              </a:path>
            </a:pathLst>
          </a:custGeom>
          <a:solidFill>
            <a:srgbClr val="B68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6624" y="2485943"/>
            <a:ext cx="7882255" cy="152400"/>
          </a:xfrm>
          <a:custGeom>
            <a:avLst/>
            <a:gdLst/>
            <a:ahLst/>
            <a:cxnLst/>
            <a:rect l="l" t="t" r="r" b="b"/>
            <a:pathLst>
              <a:path w="7882255" h="152400">
                <a:moveTo>
                  <a:pt x="1302635" y="45295"/>
                </a:moveTo>
                <a:lnTo>
                  <a:pt x="785520" y="63177"/>
                </a:lnTo>
                <a:lnTo>
                  <a:pt x="48647" y="118893"/>
                </a:lnTo>
                <a:lnTo>
                  <a:pt x="0" y="118893"/>
                </a:lnTo>
                <a:lnTo>
                  <a:pt x="0" y="139600"/>
                </a:lnTo>
                <a:lnTo>
                  <a:pt x="172" y="141692"/>
                </a:lnTo>
                <a:lnTo>
                  <a:pt x="41098" y="152010"/>
                </a:lnTo>
                <a:lnTo>
                  <a:pt x="86086" y="142775"/>
                </a:lnTo>
                <a:lnTo>
                  <a:pt x="301920" y="118893"/>
                </a:lnTo>
                <a:lnTo>
                  <a:pt x="394906" y="104684"/>
                </a:lnTo>
                <a:lnTo>
                  <a:pt x="572702" y="104684"/>
                </a:lnTo>
                <a:lnTo>
                  <a:pt x="664315" y="96641"/>
                </a:lnTo>
                <a:lnTo>
                  <a:pt x="845470" y="68907"/>
                </a:lnTo>
                <a:lnTo>
                  <a:pt x="926503" y="68907"/>
                </a:lnTo>
                <a:lnTo>
                  <a:pt x="1040767" y="66880"/>
                </a:lnTo>
                <a:lnTo>
                  <a:pt x="1248271" y="66880"/>
                </a:lnTo>
                <a:lnTo>
                  <a:pt x="1310497" y="61186"/>
                </a:lnTo>
                <a:lnTo>
                  <a:pt x="1798484" y="61186"/>
                </a:lnTo>
                <a:lnTo>
                  <a:pt x="1421320" y="46710"/>
                </a:lnTo>
                <a:lnTo>
                  <a:pt x="1302635" y="45295"/>
                </a:lnTo>
                <a:close/>
              </a:path>
              <a:path w="7882255" h="152400">
                <a:moveTo>
                  <a:pt x="7880562" y="88553"/>
                </a:moveTo>
                <a:lnTo>
                  <a:pt x="7821536" y="88553"/>
                </a:lnTo>
                <a:lnTo>
                  <a:pt x="7876990" y="95630"/>
                </a:lnTo>
                <a:lnTo>
                  <a:pt x="7879975" y="95281"/>
                </a:lnTo>
                <a:lnTo>
                  <a:pt x="7880562" y="88553"/>
                </a:lnTo>
                <a:close/>
              </a:path>
              <a:path w="7882255" h="152400">
                <a:moveTo>
                  <a:pt x="7881592" y="76734"/>
                </a:moveTo>
                <a:lnTo>
                  <a:pt x="7461774" y="76734"/>
                </a:lnTo>
                <a:lnTo>
                  <a:pt x="7499512" y="77915"/>
                </a:lnTo>
                <a:lnTo>
                  <a:pt x="7575297" y="90900"/>
                </a:lnTo>
                <a:lnTo>
                  <a:pt x="7633970" y="94442"/>
                </a:lnTo>
                <a:lnTo>
                  <a:pt x="7707452" y="89712"/>
                </a:lnTo>
                <a:lnTo>
                  <a:pt x="7767274" y="89712"/>
                </a:lnTo>
                <a:lnTo>
                  <a:pt x="7821536" y="88553"/>
                </a:lnTo>
                <a:lnTo>
                  <a:pt x="7880562" y="88553"/>
                </a:lnTo>
                <a:lnTo>
                  <a:pt x="7881592" y="76734"/>
                </a:lnTo>
                <a:close/>
              </a:path>
              <a:path w="7882255" h="152400">
                <a:moveTo>
                  <a:pt x="1798484" y="61186"/>
                </a:moveTo>
                <a:lnTo>
                  <a:pt x="1455491" y="61186"/>
                </a:lnTo>
                <a:lnTo>
                  <a:pt x="1552907" y="69315"/>
                </a:lnTo>
                <a:lnTo>
                  <a:pt x="1667469" y="80611"/>
                </a:lnTo>
                <a:lnTo>
                  <a:pt x="1757902" y="88168"/>
                </a:lnTo>
                <a:lnTo>
                  <a:pt x="1950664" y="93816"/>
                </a:lnTo>
                <a:lnTo>
                  <a:pt x="2305343" y="67630"/>
                </a:lnTo>
                <a:lnTo>
                  <a:pt x="2595031" y="64684"/>
                </a:lnTo>
                <a:lnTo>
                  <a:pt x="2822500" y="64684"/>
                </a:lnTo>
                <a:lnTo>
                  <a:pt x="2832636" y="61445"/>
                </a:lnTo>
                <a:lnTo>
                  <a:pt x="1805235" y="61445"/>
                </a:lnTo>
                <a:lnTo>
                  <a:pt x="1798484" y="61186"/>
                </a:lnTo>
                <a:close/>
              </a:path>
              <a:path w="7882255" h="152400">
                <a:moveTo>
                  <a:pt x="7329015" y="59429"/>
                </a:moveTo>
                <a:lnTo>
                  <a:pt x="7211782" y="59429"/>
                </a:lnTo>
                <a:lnTo>
                  <a:pt x="7248791" y="63352"/>
                </a:lnTo>
                <a:lnTo>
                  <a:pt x="7309623" y="72000"/>
                </a:lnTo>
                <a:lnTo>
                  <a:pt x="7386325" y="77915"/>
                </a:lnTo>
                <a:lnTo>
                  <a:pt x="7461774" y="76734"/>
                </a:lnTo>
                <a:lnTo>
                  <a:pt x="7881592" y="76734"/>
                </a:lnTo>
                <a:lnTo>
                  <a:pt x="7881639" y="76201"/>
                </a:lnTo>
                <a:lnTo>
                  <a:pt x="7611106" y="76201"/>
                </a:lnTo>
                <a:lnTo>
                  <a:pt x="7329015" y="59429"/>
                </a:lnTo>
                <a:close/>
              </a:path>
              <a:path w="7882255" h="152400">
                <a:moveTo>
                  <a:pt x="7881923" y="72939"/>
                </a:moveTo>
                <a:lnTo>
                  <a:pt x="7611106" y="76201"/>
                </a:lnTo>
                <a:lnTo>
                  <a:pt x="7881639" y="76201"/>
                </a:lnTo>
                <a:lnTo>
                  <a:pt x="7881923" y="72939"/>
                </a:lnTo>
                <a:close/>
              </a:path>
              <a:path w="7882255" h="152400">
                <a:moveTo>
                  <a:pt x="1248271" y="66880"/>
                </a:moveTo>
                <a:lnTo>
                  <a:pt x="1040767" y="66880"/>
                </a:lnTo>
                <a:lnTo>
                  <a:pt x="1105189" y="73552"/>
                </a:lnTo>
                <a:lnTo>
                  <a:pt x="1200950" y="71211"/>
                </a:lnTo>
                <a:lnTo>
                  <a:pt x="1248271" y="66880"/>
                </a:lnTo>
                <a:close/>
              </a:path>
              <a:path w="7882255" h="152400">
                <a:moveTo>
                  <a:pt x="2822500" y="64684"/>
                </a:moveTo>
                <a:lnTo>
                  <a:pt x="2595031" y="64684"/>
                </a:lnTo>
                <a:lnTo>
                  <a:pt x="2759674" y="67630"/>
                </a:lnTo>
                <a:lnTo>
                  <a:pt x="2818792" y="65869"/>
                </a:lnTo>
                <a:lnTo>
                  <a:pt x="2822500" y="64684"/>
                </a:lnTo>
                <a:close/>
              </a:path>
              <a:path w="7882255" h="152400">
                <a:moveTo>
                  <a:pt x="7070045" y="44450"/>
                </a:moveTo>
                <a:lnTo>
                  <a:pt x="6974690" y="44450"/>
                </a:lnTo>
                <a:lnTo>
                  <a:pt x="7171963" y="63352"/>
                </a:lnTo>
                <a:lnTo>
                  <a:pt x="7211782" y="59429"/>
                </a:lnTo>
                <a:lnTo>
                  <a:pt x="7329015" y="59429"/>
                </a:lnTo>
                <a:lnTo>
                  <a:pt x="7070045" y="44450"/>
                </a:lnTo>
                <a:close/>
              </a:path>
              <a:path w="7882255" h="152400">
                <a:moveTo>
                  <a:pt x="4233636" y="2020"/>
                </a:moveTo>
                <a:lnTo>
                  <a:pt x="3004329" y="24537"/>
                </a:lnTo>
                <a:lnTo>
                  <a:pt x="2724623" y="39860"/>
                </a:lnTo>
                <a:lnTo>
                  <a:pt x="2335414" y="55444"/>
                </a:lnTo>
                <a:lnTo>
                  <a:pt x="1805235" y="61445"/>
                </a:lnTo>
                <a:lnTo>
                  <a:pt x="2832636" y="61445"/>
                </a:lnTo>
                <a:lnTo>
                  <a:pt x="2874885" y="47941"/>
                </a:lnTo>
                <a:lnTo>
                  <a:pt x="2975102" y="38620"/>
                </a:lnTo>
                <a:lnTo>
                  <a:pt x="3066082" y="38620"/>
                </a:lnTo>
                <a:lnTo>
                  <a:pt x="3208097" y="34211"/>
                </a:lnTo>
                <a:lnTo>
                  <a:pt x="3325136" y="25438"/>
                </a:lnTo>
                <a:lnTo>
                  <a:pt x="3623372" y="25438"/>
                </a:lnTo>
                <a:lnTo>
                  <a:pt x="3700443" y="18407"/>
                </a:lnTo>
                <a:lnTo>
                  <a:pt x="4456260" y="18407"/>
                </a:lnTo>
                <a:lnTo>
                  <a:pt x="4502301" y="13103"/>
                </a:lnTo>
                <a:lnTo>
                  <a:pt x="4569988" y="9396"/>
                </a:lnTo>
                <a:lnTo>
                  <a:pt x="5949058" y="9396"/>
                </a:lnTo>
                <a:lnTo>
                  <a:pt x="5694286" y="2811"/>
                </a:lnTo>
                <a:lnTo>
                  <a:pt x="5014440" y="2811"/>
                </a:lnTo>
                <a:lnTo>
                  <a:pt x="4233636" y="2020"/>
                </a:lnTo>
                <a:close/>
              </a:path>
              <a:path w="7882255" h="152400">
                <a:moveTo>
                  <a:pt x="6744093" y="26564"/>
                </a:moveTo>
                <a:lnTo>
                  <a:pt x="6514002" y="26564"/>
                </a:lnTo>
                <a:lnTo>
                  <a:pt x="6597493" y="28782"/>
                </a:lnTo>
                <a:lnTo>
                  <a:pt x="6635498" y="28782"/>
                </a:lnTo>
                <a:lnTo>
                  <a:pt x="6680981" y="34790"/>
                </a:lnTo>
                <a:lnTo>
                  <a:pt x="6840508" y="39999"/>
                </a:lnTo>
                <a:lnTo>
                  <a:pt x="6888229" y="47941"/>
                </a:lnTo>
                <a:lnTo>
                  <a:pt x="6942625" y="44450"/>
                </a:lnTo>
                <a:lnTo>
                  <a:pt x="7070045" y="44450"/>
                </a:lnTo>
                <a:lnTo>
                  <a:pt x="6744093" y="26564"/>
                </a:lnTo>
                <a:close/>
              </a:path>
              <a:path w="7882255" h="152400">
                <a:moveTo>
                  <a:pt x="3066082" y="38620"/>
                </a:moveTo>
                <a:lnTo>
                  <a:pt x="2975102" y="38620"/>
                </a:lnTo>
                <a:lnTo>
                  <a:pt x="3037532" y="39507"/>
                </a:lnTo>
                <a:lnTo>
                  <a:pt x="3066082" y="38620"/>
                </a:lnTo>
                <a:close/>
              </a:path>
              <a:path w="7882255" h="152400">
                <a:moveTo>
                  <a:pt x="6730460" y="25816"/>
                </a:moveTo>
                <a:lnTo>
                  <a:pt x="6256842" y="25816"/>
                </a:lnTo>
                <a:lnTo>
                  <a:pt x="6388773" y="30319"/>
                </a:lnTo>
                <a:lnTo>
                  <a:pt x="6437999" y="37749"/>
                </a:lnTo>
                <a:lnTo>
                  <a:pt x="6478225" y="28069"/>
                </a:lnTo>
                <a:lnTo>
                  <a:pt x="6514002" y="26564"/>
                </a:lnTo>
                <a:lnTo>
                  <a:pt x="6744093" y="26564"/>
                </a:lnTo>
                <a:lnTo>
                  <a:pt x="6730460" y="25816"/>
                </a:lnTo>
                <a:close/>
              </a:path>
              <a:path w="7882255" h="152400">
                <a:moveTo>
                  <a:pt x="3623372" y="25438"/>
                </a:moveTo>
                <a:lnTo>
                  <a:pt x="3325136" y="25438"/>
                </a:lnTo>
                <a:lnTo>
                  <a:pt x="3469219" y="33326"/>
                </a:lnTo>
                <a:lnTo>
                  <a:pt x="3517567" y="35090"/>
                </a:lnTo>
                <a:lnTo>
                  <a:pt x="3623372" y="25438"/>
                </a:lnTo>
                <a:close/>
              </a:path>
              <a:path w="7882255" h="152400">
                <a:moveTo>
                  <a:pt x="4231360" y="19282"/>
                </a:moveTo>
                <a:lnTo>
                  <a:pt x="3900888" y="19282"/>
                </a:lnTo>
                <a:lnTo>
                  <a:pt x="4048588" y="32447"/>
                </a:lnTo>
                <a:lnTo>
                  <a:pt x="4115433" y="32447"/>
                </a:lnTo>
                <a:lnTo>
                  <a:pt x="4167313" y="24537"/>
                </a:lnTo>
                <a:lnTo>
                  <a:pt x="4231360" y="19282"/>
                </a:lnTo>
                <a:close/>
              </a:path>
              <a:path w="7882255" h="152400">
                <a:moveTo>
                  <a:pt x="6357952" y="20607"/>
                </a:moveTo>
                <a:lnTo>
                  <a:pt x="5861757" y="20607"/>
                </a:lnTo>
                <a:lnTo>
                  <a:pt x="5991444" y="21358"/>
                </a:lnTo>
                <a:lnTo>
                  <a:pt x="6034719" y="31791"/>
                </a:lnTo>
                <a:lnTo>
                  <a:pt x="6092866" y="31791"/>
                </a:lnTo>
                <a:lnTo>
                  <a:pt x="6256842" y="25816"/>
                </a:lnTo>
                <a:lnTo>
                  <a:pt x="6730460" y="25816"/>
                </a:lnTo>
                <a:lnTo>
                  <a:pt x="6654938" y="21672"/>
                </a:lnTo>
                <a:lnTo>
                  <a:pt x="6434035" y="21672"/>
                </a:lnTo>
                <a:lnTo>
                  <a:pt x="6357952" y="20607"/>
                </a:lnTo>
                <a:close/>
              </a:path>
              <a:path w="7882255" h="152400">
                <a:moveTo>
                  <a:pt x="5949058" y="9396"/>
                </a:moveTo>
                <a:lnTo>
                  <a:pt x="4569988" y="9396"/>
                </a:lnTo>
                <a:lnTo>
                  <a:pt x="4627123" y="21880"/>
                </a:lnTo>
                <a:lnTo>
                  <a:pt x="4672818" y="26309"/>
                </a:lnTo>
                <a:lnTo>
                  <a:pt x="4747572" y="13990"/>
                </a:lnTo>
                <a:lnTo>
                  <a:pt x="6096159" y="13990"/>
                </a:lnTo>
                <a:lnTo>
                  <a:pt x="5949058" y="9396"/>
                </a:lnTo>
                <a:close/>
              </a:path>
              <a:path w="7882255" h="152400">
                <a:moveTo>
                  <a:pt x="6096159" y="13990"/>
                </a:moveTo>
                <a:lnTo>
                  <a:pt x="4790664" y="13990"/>
                </a:lnTo>
                <a:lnTo>
                  <a:pt x="4930228" y="23619"/>
                </a:lnTo>
                <a:lnTo>
                  <a:pt x="4985017" y="25337"/>
                </a:lnTo>
                <a:lnTo>
                  <a:pt x="5047548" y="18497"/>
                </a:lnTo>
                <a:lnTo>
                  <a:pt x="5118667" y="16769"/>
                </a:lnTo>
                <a:lnTo>
                  <a:pt x="5163177" y="14212"/>
                </a:lnTo>
                <a:lnTo>
                  <a:pt x="6102380" y="14212"/>
                </a:lnTo>
                <a:lnTo>
                  <a:pt x="6096159" y="13990"/>
                </a:lnTo>
                <a:close/>
              </a:path>
              <a:path w="7882255" h="152400">
                <a:moveTo>
                  <a:pt x="6173941" y="16769"/>
                </a:moveTo>
                <a:lnTo>
                  <a:pt x="5557205" y="16769"/>
                </a:lnTo>
                <a:lnTo>
                  <a:pt x="5636632" y="17661"/>
                </a:lnTo>
                <a:lnTo>
                  <a:pt x="5686578" y="25071"/>
                </a:lnTo>
                <a:lnTo>
                  <a:pt x="5816290" y="20607"/>
                </a:lnTo>
                <a:lnTo>
                  <a:pt x="6357952" y="20607"/>
                </a:lnTo>
                <a:lnTo>
                  <a:pt x="6231992" y="18842"/>
                </a:lnTo>
                <a:lnTo>
                  <a:pt x="6173941" y="16769"/>
                </a:lnTo>
                <a:close/>
              </a:path>
              <a:path w="7882255" h="152400">
                <a:moveTo>
                  <a:pt x="6102380" y="14212"/>
                </a:moveTo>
                <a:lnTo>
                  <a:pt x="5163177" y="14212"/>
                </a:lnTo>
                <a:lnTo>
                  <a:pt x="5281419" y="18497"/>
                </a:lnTo>
                <a:lnTo>
                  <a:pt x="5354229" y="23619"/>
                </a:lnTo>
                <a:lnTo>
                  <a:pt x="5424434" y="21880"/>
                </a:lnTo>
                <a:lnTo>
                  <a:pt x="5498971" y="16769"/>
                </a:lnTo>
                <a:lnTo>
                  <a:pt x="6173941" y="16769"/>
                </a:lnTo>
                <a:lnTo>
                  <a:pt x="6102380" y="14212"/>
                </a:lnTo>
                <a:close/>
              </a:path>
              <a:path w="7882255" h="152400">
                <a:moveTo>
                  <a:pt x="6602375" y="18788"/>
                </a:moveTo>
                <a:lnTo>
                  <a:pt x="6434035" y="21672"/>
                </a:lnTo>
                <a:lnTo>
                  <a:pt x="6654938" y="21672"/>
                </a:lnTo>
                <a:lnTo>
                  <a:pt x="6602375" y="18788"/>
                </a:lnTo>
                <a:close/>
              </a:path>
              <a:path w="7882255" h="152400">
                <a:moveTo>
                  <a:pt x="4242024" y="18407"/>
                </a:moveTo>
                <a:lnTo>
                  <a:pt x="3755632" y="18407"/>
                </a:lnTo>
                <a:lnTo>
                  <a:pt x="3799789" y="21005"/>
                </a:lnTo>
                <a:lnTo>
                  <a:pt x="3900888" y="19282"/>
                </a:lnTo>
                <a:lnTo>
                  <a:pt x="4231360" y="19282"/>
                </a:lnTo>
                <a:lnTo>
                  <a:pt x="4242024" y="18407"/>
                </a:lnTo>
                <a:close/>
              </a:path>
              <a:path w="7882255" h="152400">
                <a:moveTo>
                  <a:pt x="4456260" y="18407"/>
                </a:moveTo>
                <a:lnTo>
                  <a:pt x="4242024" y="18407"/>
                </a:lnTo>
                <a:lnTo>
                  <a:pt x="4448663" y="19282"/>
                </a:lnTo>
                <a:lnTo>
                  <a:pt x="4456260" y="18407"/>
                </a:lnTo>
                <a:close/>
              </a:path>
              <a:path w="7882255" h="152400">
                <a:moveTo>
                  <a:pt x="5585498" y="0"/>
                </a:moveTo>
                <a:lnTo>
                  <a:pt x="5014440" y="2811"/>
                </a:lnTo>
                <a:lnTo>
                  <a:pt x="5694286" y="2811"/>
                </a:lnTo>
                <a:lnTo>
                  <a:pt x="5585498" y="0"/>
                </a:lnTo>
                <a:close/>
              </a:path>
            </a:pathLst>
          </a:custGeom>
          <a:solidFill>
            <a:srgbClr val="9A7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75" y="4196777"/>
            <a:ext cx="10656570" cy="1797050"/>
          </a:xfrm>
          <a:custGeom>
            <a:avLst/>
            <a:gdLst/>
            <a:ahLst/>
            <a:cxnLst/>
            <a:rect l="l" t="t" r="r" b="b"/>
            <a:pathLst>
              <a:path w="10656570" h="1797050">
                <a:moveTo>
                  <a:pt x="1739620" y="0"/>
                </a:moveTo>
                <a:lnTo>
                  <a:pt x="1698556" y="388"/>
                </a:lnTo>
                <a:lnTo>
                  <a:pt x="1657577" y="2120"/>
                </a:lnTo>
                <a:lnTo>
                  <a:pt x="1616666" y="5126"/>
                </a:lnTo>
                <a:lnTo>
                  <a:pt x="1575806" y="9335"/>
                </a:lnTo>
                <a:lnTo>
                  <a:pt x="1534981" y="14678"/>
                </a:lnTo>
                <a:lnTo>
                  <a:pt x="1494174" y="21083"/>
                </a:lnTo>
                <a:lnTo>
                  <a:pt x="1453369" y="28480"/>
                </a:lnTo>
                <a:lnTo>
                  <a:pt x="1412550" y="36799"/>
                </a:lnTo>
                <a:lnTo>
                  <a:pt x="1371700" y="45970"/>
                </a:lnTo>
                <a:lnTo>
                  <a:pt x="1330802" y="55922"/>
                </a:lnTo>
                <a:lnTo>
                  <a:pt x="1289839" y="66585"/>
                </a:lnTo>
                <a:lnTo>
                  <a:pt x="1248797" y="77889"/>
                </a:lnTo>
                <a:lnTo>
                  <a:pt x="1207657" y="89763"/>
                </a:lnTo>
                <a:lnTo>
                  <a:pt x="1125021" y="114941"/>
                </a:lnTo>
                <a:lnTo>
                  <a:pt x="744006" y="237906"/>
                </a:lnTo>
                <a:lnTo>
                  <a:pt x="656517" y="264026"/>
                </a:lnTo>
                <a:lnTo>
                  <a:pt x="612289" y="276500"/>
                </a:lnTo>
                <a:lnTo>
                  <a:pt x="567716" y="288489"/>
                </a:lnTo>
                <a:lnTo>
                  <a:pt x="522783" y="299924"/>
                </a:lnTo>
                <a:lnTo>
                  <a:pt x="477473" y="310733"/>
                </a:lnTo>
                <a:lnTo>
                  <a:pt x="431769" y="320846"/>
                </a:lnTo>
                <a:lnTo>
                  <a:pt x="385655" y="330193"/>
                </a:lnTo>
                <a:lnTo>
                  <a:pt x="339114" y="338705"/>
                </a:lnTo>
                <a:lnTo>
                  <a:pt x="292130" y="346309"/>
                </a:lnTo>
                <a:lnTo>
                  <a:pt x="244687" y="352937"/>
                </a:lnTo>
                <a:lnTo>
                  <a:pt x="196768" y="358517"/>
                </a:lnTo>
                <a:lnTo>
                  <a:pt x="148356" y="362979"/>
                </a:lnTo>
                <a:lnTo>
                  <a:pt x="99435" y="366254"/>
                </a:lnTo>
                <a:lnTo>
                  <a:pt x="49988" y="368270"/>
                </a:lnTo>
                <a:lnTo>
                  <a:pt x="0" y="368958"/>
                </a:lnTo>
                <a:lnTo>
                  <a:pt x="0" y="1796751"/>
                </a:lnTo>
                <a:lnTo>
                  <a:pt x="10656219" y="1796751"/>
                </a:lnTo>
                <a:lnTo>
                  <a:pt x="10656219" y="573373"/>
                </a:lnTo>
                <a:lnTo>
                  <a:pt x="4320892" y="573373"/>
                </a:lnTo>
                <a:lnTo>
                  <a:pt x="4211122" y="572508"/>
                </a:lnTo>
                <a:lnTo>
                  <a:pt x="4101949" y="569563"/>
                </a:lnTo>
                <a:lnTo>
                  <a:pt x="3993530" y="564589"/>
                </a:lnTo>
                <a:lnTo>
                  <a:pt x="3886026" y="557633"/>
                </a:lnTo>
                <a:lnTo>
                  <a:pt x="3779596" y="548745"/>
                </a:lnTo>
                <a:lnTo>
                  <a:pt x="3674398" y="537973"/>
                </a:lnTo>
                <a:lnTo>
                  <a:pt x="3570591" y="525366"/>
                </a:lnTo>
                <a:lnTo>
                  <a:pt x="3468335" y="510973"/>
                </a:lnTo>
                <a:lnTo>
                  <a:pt x="3367788" y="494843"/>
                </a:lnTo>
                <a:lnTo>
                  <a:pt x="3318206" y="486142"/>
                </a:lnTo>
                <a:lnTo>
                  <a:pt x="3269110" y="477024"/>
                </a:lnTo>
                <a:lnTo>
                  <a:pt x="3220522" y="467497"/>
                </a:lnTo>
                <a:lnTo>
                  <a:pt x="3172460" y="457566"/>
                </a:lnTo>
                <a:lnTo>
                  <a:pt x="3124945" y="447237"/>
                </a:lnTo>
                <a:lnTo>
                  <a:pt x="3077996" y="436517"/>
                </a:lnTo>
                <a:lnTo>
                  <a:pt x="3031634" y="425411"/>
                </a:lnTo>
                <a:lnTo>
                  <a:pt x="2985236" y="413756"/>
                </a:lnTo>
                <a:lnTo>
                  <a:pt x="2940749" y="402066"/>
                </a:lnTo>
                <a:lnTo>
                  <a:pt x="2896265" y="389840"/>
                </a:lnTo>
                <a:lnTo>
                  <a:pt x="2852447" y="377253"/>
                </a:lnTo>
                <a:lnTo>
                  <a:pt x="2809316" y="364311"/>
                </a:lnTo>
                <a:lnTo>
                  <a:pt x="2766889" y="351020"/>
                </a:lnTo>
                <a:lnTo>
                  <a:pt x="2725189" y="337385"/>
                </a:lnTo>
                <a:lnTo>
                  <a:pt x="2684234" y="323415"/>
                </a:lnTo>
                <a:lnTo>
                  <a:pt x="2644044" y="309113"/>
                </a:lnTo>
                <a:lnTo>
                  <a:pt x="2604639" y="294487"/>
                </a:lnTo>
                <a:lnTo>
                  <a:pt x="2566040" y="279542"/>
                </a:lnTo>
                <a:lnTo>
                  <a:pt x="2528266" y="264286"/>
                </a:lnTo>
                <a:lnTo>
                  <a:pt x="2491336" y="248722"/>
                </a:lnTo>
                <a:lnTo>
                  <a:pt x="2455271" y="232859"/>
                </a:lnTo>
                <a:lnTo>
                  <a:pt x="2420091" y="216702"/>
                </a:lnTo>
                <a:lnTo>
                  <a:pt x="2352463" y="183529"/>
                </a:lnTo>
                <a:lnTo>
                  <a:pt x="2288613" y="149253"/>
                </a:lnTo>
                <a:lnTo>
                  <a:pt x="2244954" y="125770"/>
                </a:lnTo>
                <a:lnTo>
                  <a:pt x="2201594" y="104545"/>
                </a:lnTo>
                <a:lnTo>
                  <a:pt x="2158515" y="85507"/>
                </a:lnTo>
                <a:lnTo>
                  <a:pt x="2115703" y="68588"/>
                </a:lnTo>
                <a:lnTo>
                  <a:pt x="2073139" y="53716"/>
                </a:lnTo>
                <a:lnTo>
                  <a:pt x="2030808" y="40820"/>
                </a:lnTo>
                <a:lnTo>
                  <a:pt x="1988693" y="29831"/>
                </a:lnTo>
                <a:lnTo>
                  <a:pt x="1946778" y="20679"/>
                </a:lnTo>
                <a:lnTo>
                  <a:pt x="1905046" y="13292"/>
                </a:lnTo>
                <a:lnTo>
                  <a:pt x="1863480" y="7602"/>
                </a:lnTo>
                <a:lnTo>
                  <a:pt x="1822065" y="3536"/>
                </a:lnTo>
                <a:lnTo>
                  <a:pt x="1780784" y="1025"/>
                </a:lnTo>
                <a:lnTo>
                  <a:pt x="1739620" y="0"/>
                </a:lnTo>
                <a:close/>
              </a:path>
              <a:path w="10656570" h="1797050">
                <a:moveTo>
                  <a:pt x="6355961" y="413698"/>
                </a:moveTo>
                <a:lnTo>
                  <a:pt x="6207096" y="414389"/>
                </a:lnTo>
                <a:lnTo>
                  <a:pt x="6010725" y="418100"/>
                </a:lnTo>
                <a:lnTo>
                  <a:pt x="5865208" y="423690"/>
                </a:lnTo>
                <a:lnTo>
                  <a:pt x="5769111" y="429061"/>
                </a:lnTo>
                <a:lnTo>
                  <a:pt x="5673791" y="435938"/>
                </a:lnTo>
                <a:lnTo>
                  <a:pt x="5579288" y="444484"/>
                </a:lnTo>
                <a:lnTo>
                  <a:pt x="5532356" y="449435"/>
                </a:lnTo>
                <a:lnTo>
                  <a:pt x="5485643" y="454864"/>
                </a:lnTo>
                <a:lnTo>
                  <a:pt x="5439154" y="460792"/>
                </a:lnTo>
                <a:lnTo>
                  <a:pt x="5392894" y="467240"/>
                </a:lnTo>
                <a:lnTo>
                  <a:pt x="5346869" y="474228"/>
                </a:lnTo>
                <a:lnTo>
                  <a:pt x="5301083" y="481777"/>
                </a:lnTo>
                <a:lnTo>
                  <a:pt x="5201437" y="499608"/>
                </a:lnTo>
                <a:lnTo>
                  <a:pt x="5147124" y="508680"/>
                </a:lnTo>
                <a:lnTo>
                  <a:pt x="5092621" y="517129"/>
                </a:lnTo>
                <a:lnTo>
                  <a:pt x="5037950" y="524961"/>
                </a:lnTo>
                <a:lnTo>
                  <a:pt x="4983130" y="532181"/>
                </a:lnTo>
                <a:lnTo>
                  <a:pt x="4928180" y="538796"/>
                </a:lnTo>
                <a:lnTo>
                  <a:pt x="4873122" y="544813"/>
                </a:lnTo>
                <a:lnTo>
                  <a:pt x="4817973" y="550236"/>
                </a:lnTo>
                <a:lnTo>
                  <a:pt x="4762755" y="555073"/>
                </a:lnTo>
                <a:lnTo>
                  <a:pt x="4707488" y="559329"/>
                </a:lnTo>
                <a:lnTo>
                  <a:pt x="4652190" y="563010"/>
                </a:lnTo>
                <a:lnTo>
                  <a:pt x="4596883" y="566123"/>
                </a:lnTo>
                <a:lnTo>
                  <a:pt x="4541585" y="568673"/>
                </a:lnTo>
                <a:lnTo>
                  <a:pt x="4431100" y="572112"/>
                </a:lnTo>
                <a:lnTo>
                  <a:pt x="4320892" y="573373"/>
                </a:lnTo>
                <a:lnTo>
                  <a:pt x="10656219" y="573373"/>
                </a:lnTo>
                <a:lnTo>
                  <a:pt x="10656219" y="417236"/>
                </a:lnTo>
                <a:lnTo>
                  <a:pt x="7013300" y="417236"/>
                </a:lnTo>
                <a:lnTo>
                  <a:pt x="6355961" y="413698"/>
                </a:lnTo>
                <a:close/>
              </a:path>
              <a:path w="10656570" h="1797050">
                <a:moveTo>
                  <a:pt x="10656219" y="61677"/>
                </a:moveTo>
                <a:lnTo>
                  <a:pt x="10605947" y="61888"/>
                </a:lnTo>
                <a:lnTo>
                  <a:pt x="10505365" y="63545"/>
                </a:lnTo>
                <a:lnTo>
                  <a:pt x="10404736" y="66768"/>
                </a:lnTo>
                <a:lnTo>
                  <a:pt x="10304068" y="71463"/>
                </a:lnTo>
                <a:lnTo>
                  <a:pt x="10153004" y="81060"/>
                </a:lnTo>
                <a:lnTo>
                  <a:pt x="10001885" y="93439"/>
                </a:lnTo>
                <a:lnTo>
                  <a:pt x="9850734" y="108282"/>
                </a:lnTo>
                <a:lnTo>
                  <a:pt x="9649184" y="131356"/>
                </a:lnTo>
                <a:lnTo>
                  <a:pt x="9397293" y="164413"/>
                </a:lnTo>
                <a:lnTo>
                  <a:pt x="8292016" y="329352"/>
                </a:lnTo>
                <a:lnTo>
                  <a:pt x="7992165" y="368958"/>
                </a:lnTo>
                <a:lnTo>
                  <a:pt x="7888961" y="380506"/>
                </a:lnTo>
                <a:lnTo>
                  <a:pt x="7785695" y="390124"/>
                </a:lnTo>
                <a:lnTo>
                  <a:pt x="7682409" y="397975"/>
                </a:lnTo>
                <a:lnTo>
                  <a:pt x="7579142" y="404222"/>
                </a:lnTo>
                <a:lnTo>
                  <a:pt x="7475934" y="409029"/>
                </a:lnTo>
                <a:lnTo>
                  <a:pt x="7320070" y="413926"/>
                </a:lnTo>
                <a:lnTo>
                  <a:pt x="7269855" y="414980"/>
                </a:lnTo>
                <a:lnTo>
                  <a:pt x="7013300" y="417236"/>
                </a:lnTo>
                <a:lnTo>
                  <a:pt x="10656219" y="417236"/>
                </a:lnTo>
                <a:lnTo>
                  <a:pt x="10656219" y="61677"/>
                </a:lnTo>
                <a:close/>
              </a:path>
            </a:pathLst>
          </a:custGeom>
          <a:solidFill>
            <a:srgbClr val="EBD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83317" y="4647492"/>
            <a:ext cx="2887345" cy="368935"/>
          </a:xfrm>
          <a:custGeom>
            <a:avLst/>
            <a:gdLst/>
            <a:ahLst/>
            <a:cxnLst/>
            <a:rect l="l" t="t" r="r" b="b"/>
            <a:pathLst>
              <a:path w="2887345" h="368935">
                <a:moveTo>
                  <a:pt x="2887276" y="0"/>
                </a:moveTo>
                <a:lnTo>
                  <a:pt x="0" y="0"/>
                </a:lnTo>
                <a:lnTo>
                  <a:pt x="0" y="368658"/>
                </a:lnTo>
                <a:lnTo>
                  <a:pt x="2887276" y="67693"/>
                </a:lnTo>
                <a:lnTo>
                  <a:pt x="2887276" y="0"/>
                </a:lnTo>
                <a:close/>
              </a:path>
            </a:pathLst>
          </a:custGeom>
          <a:solidFill>
            <a:srgbClr val="E2C2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7726" y="1044052"/>
            <a:ext cx="3374272" cy="4676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75" y="565301"/>
            <a:ext cx="7469703" cy="523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35577" y="6279249"/>
            <a:ext cx="8195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6525" algn="l"/>
              </a:tabLst>
            </a:pPr>
            <a:r>
              <a:rPr sz="4800" b="1" spc="-30" dirty="0">
                <a:solidFill>
                  <a:srgbClr val="FFFFFF"/>
                </a:solidFill>
                <a:latin typeface="Raleway"/>
                <a:cs typeface="Raleway"/>
              </a:rPr>
              <a:t>КТО	</a:t>
            </a: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ПОМОГАЕТ</a:t>
            </a:r>
            <a:r>
              <a:rPr sz="4800" b="1" spc="-235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ПРИРОДЕ?</a:t>
            </a:r>
            <a:endParaRPr sz="4800"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solidFill>
            <a:srgbClr val="E57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236" y="324266"/>
            <a:ext cx="6830689" cy="4895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72772" y="2630521"/>
            <a:ext cx="3046112" cy="4914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9390" y="592811"/>
            <a:ext cx="2554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EFFFF"/>
                </a:solidFill>
                <a:latin typeface="Raleway"/>
                <a:cs typeface="Raleway"/>
              </a:rPr>
              <a:t>ЗООЛОГ</a:t>
            </a:r>
            <a:endParaRPr sz="4800">
              <a:latin typeface="Raleway"/>
              <a:cs typeface="Ralewa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7454" y="556541"/>
            <a:ext cx="6171565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6480">
              <a:lnSpc>
                <a:spcPts val="6000"/>
              </a:lnSpc>
              <a:spcBef>
                <a:spcPts val="100"/>
              </a:spcBef>
            </a:pPr>
            <a:r>
              <a:rPr dirty="0"/>
              <a:t>ОРНИ</a:t>
            </a:r>
            <a:r>
              <a:rPr spc="-80" dirty="0"/>
              <a:t>Т</a:t>
            </a:r>
            <a:r>
              <a:rPr dirty="0"/>
              <a:t>ОЛОГ  </a:t>
            </a:r>
            <a:r>
              <a:rPr spc="-60" dirty="0"/>
              <a:t>БОТАНИК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1782" y="632311"/>
            <a:ext cx="2778503" cy="6297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6163" y="2438657"/>
            <a:ext cx="4124325" cy="4154804"/>
          </a:xfrm>
          <a:custGeom>
            <a:avLst/>
            <a:gdLst/>
            <a:ahLst/>
            <a:cxnLst/>
            <a:rect l="l" t="t" r="r" b="b"/>
            <a:pathLst>
              <a:path w="4124325" h="4154804">
                <a:moveTo>
                  <a:pt x="0" y="0"/>
                </a:moveTo>
                <a:lnTo>
                  <a:pt x="771458" y="4154285"/>
                </a:lnTo>
                <a:lnTo>
                  <a:pt x="4123789" y="549306"/>
                </a:lnTo>
                <a:lnTo>
                  <a:pt x="3938303" y="222714"/>
                </a:lnTo>
                <a:lnTo>
                  <a:pt x="0" y="0"/>
                </a:lnTo>
                <a:close/>
              </a:path>
            </a:pathLst>
          </a:custGeom>
          <a:solidFill>
            <a:srgbClr val="FAE037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969" y="2095796"/>
            <a:ext cx="3141428" cy="4988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7504" y="6557295"/>
            <a:ext cx="3803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ИНСПЕК</a:t>
            </a:r>
            <a:r>
              <a:rPr sz="4800" b="1" spc="-80" dirty="0">
                <a:solidFill>
                  <a:srgbClr val="FFFFFF"/>
                </a:solidFill>
                <a:latin typeface="Raleway"/>
                <a:cs typeface="Raleway"/>
              </a:rPr>
              <a:t>Т</a:t>
            </a: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ОР</a:t>
            </a:r>
            <a:endParaRPr sz="4800"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solidFill>
            <a:srgbClr val="1A9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2580" y="6347742"/>
            <a:ext cx="62223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Э</a:t>
            </a:r>
            <a:r>
              <a:rPr sz="4800" b="1" spc="-200" dirty="0">
                <a:solidFill>
                  <a:srgbClr val="FFFFFF"/>
                </a:solidFill>
                <a:latin typeface="Raleway"/>
                <a:cs typeface="Raleway"/>
              </a:rPr>
              <a:t>К</a:t>
            </a: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ОПРОСВЕТИТЕЛЬ</a:t>
            </a:r>
            <a:endParaRPr sz="4800">
              <a:latin typeface="Raleway"/>
              <a:cs typeface="Ralewa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73" y="0"/>
            <a:ext cx="10681826" cy="5996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2900" y="1114425"/>
            <a:ext cx="7803839" cy="4532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45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15907" cy="75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4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7</Words>
  <Application>Microsoft Office PowerPoint</Application>
  <PresentationFormat>Произвольный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 Black</vt:lpstr>
      <vt:lpstr>Calibri</vt:lpstr>
      <vt:lpstr>Raleway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ОРНИТОЛОГ  БОТАНИК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6.cdr</dc:title>
  <dc:creator>User</dc:creator>
  <cp:lastModifiedBy>User</cp:lastModifiedBy>
  <cp:revision>5</cp:revision>
  <dcterms:created xsi:type="dcterms:W3CDTF">2024-02-27T03:02:19Z</dcterms:created>
  <dcterms:modified xsi:type="dcterms:W3CDTF">2024-05-15T05:08:53Z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2024-02-27T00:00:00Z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2024-02-27T00:00:00Z</vt:filetime>
  </property>
</Properties>
</file>