
<file path=[Content_Types].xml><?xml version="1.0" encoding="utf-8"?>
<Types xmlns="http://schemas.openxmlformats.org/package/2006/content-types">
  <Default Extension="jpeg" ContentType="image/jpeg"/>
  <Default Extension="jpg" ContentType="image/jp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52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0"/>
                </a:moveTo>
                <a:lnTo>
                  <a:pt x="10692003" y="0"/>
                </a:lnTo>
                <a:lnTo>
                  <a:pt x="10692003" y="7560005"/>
                </a:lnTo>
                <a:lnTo>
                  <a:pt x="0" y="7560005"/>
                </a:lnTo>
                <a:lnTo>
                  <a:pt x="0" y="0"/>
                </a:lnTo>
                <a:close/>
              </a:path>
            </a:pathLst>
          </a:custGeom>
          <a:solidFill>
            <a:srgbClr val="E071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0"/>
                </a:moveTo>
                <a:lnTo>
                  <a:pt x="10692003" y="0"/>
                </a:lnTo>
                <a:lnTo>
                  <a:pt x="10692003" y="7560005"/>
                </a:lnTo>
                <a:lnTo>
                  <a:pt x="0" y="7560005"/>
                </a:lnTo>
                <a:lnTo>
                  <a:pt x="0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08741" y="428949"/>
            <a:ext cx="2075916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" y="791"/>
            <a:ext cx="10694435" cy="75620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8311" y="684664"/>
            <a:ext cx="8016632" cy="5668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8310" y="684661"/>
            <a:ext cx="8016875" cy="5668645"/>
          </a:xfrm>
          <a:custGeom>
            <a:avLst/>
            <a:gdLst/>
            <a:ahLst/>
            <a:cxnLst/>
            <a:rect l="l" t="t" r="r" b="b"/>
            <a:pathLst>
              <a:path w="8016875" h="5668645">
                <a:moveTo>
                  <a:pt x="0" y="0"/>
                </a:moveTo>
                <a:lnTo>
                  <a:pt x="8016633" y="0"/>
                </a:lnTo>
                <a:lnTo>
                  <a:pt x="8016633" y="5668327"/>
                </a:lnTo>
                <a:lnTo>
                  <a:pt x="0" y="5668327"/>
                </a:lnTo>
                <a:lnTo>
                  <a:pt x="0" y="0"/>
                </a:lnTo>
                <a:close/>
              </a:path>
            </a:pathLst>
          </a:custGeom>
          <a:ln w="71996">
            <a:solidFill>
              <a:srgbClr val="E071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05192" y="4675672"/>
            <a:ext cx="2294357" cy="2763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75" y="551355"/>
            <a:ext cx="3239997" cy="4486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20075" y="1231656"/>
            <a:ext cx="3239994" cy="44861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40079" y="558557"/>
            <a:ext cx="3239997" cy="4486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1449" y="5073467"/>
            <a:ext cx="27978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FFFF"/>
                </a:solidFill>
                <a:latin typeface="Raleway"/>
                <a:cs typeface="Raleway"/>
              </a:rPr>
              <a:t>МОЛНИЯ</a:t>
            </a:r>
            <a:endParaRPr sz="4800">
              <a:latin typeface="Raleway"/>
              <a:cs typeface="Raleway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58805" y="425267"/>
            <a:ext cx="25628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ВУЛКАН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71588" y="5073467"/>
            <a:ext cx="33407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FFFF"/>
                </a:solidFill>
                <a:latin typeface="Raleway"/>
                <a:cs typeface="Raleway"/>
              </a:rPr>
              <a:t>МЕТ</a:t>
            </a:r>
            <a:r>
              <a:rPr sz="4800" b="1" spc="-65" dirty="0">
                <a:solidFill>
                  <a:srgbClr val="FFFFFF"/>
                </a:solidFill>
                <a:latin typeface="Raleway"/>
                <a:cs typeface="Raleway"/>
              </a:rPr>
              <a:t>Е</a:t>
            </a:r>
            <a:r>
              <a:rPr sz="4800" b="1" dirty="0">
                <a:solidFill>
                  <a:srgbClr val="FFFFFF"/>
                </a:solidFill>
                <a:latin typeface="Raleway"/>
                <a:cs typeface="Raleway"/>
              </a:rPr>
              <a:t>ОРИТ</a:t>
            </a:r>
            <a:endParaRPr sz="4800">
              <a:latin typeface="Raleway"/>
              <a:cs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2442" y="5077149"/>
            <a:ext cx="24225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200" dirty="0">
                <a:solidFill>
                  <a:srgbClr val="FFFFFF"/>
                </a:solidFill>
                <a:latin typeface="Raleway"/>
                <a:cs typeface="Raleway"/>
              </a:rPr>
              <a:t>К</a:t>
            </a:r>
            <a:r>
              <a:rPr sz="4800" b="1" dirty="0">
                <a:solidFill>
                  <a:srgbClr val="FFFFFF"/>
                </a:solidFill>
                <a:latin typeface="Raleway"/>
                <a:cs typeface="Raleway"/>
              </a:rPr>
              <a:t>ОСТЁР</a:t>
            </a:r>
            <a:endParaRPr sz="4800">
              <a:latin typeface="Raleway"/>
              <a:cs typeface="Raleway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81653" y="425267"/>
            <a:ext cx="25177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СТЕКЛО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276" y="5073467"/>
            <a:ext cx="19761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FFFF"/>
                </a:solidFill>
                <a:latin typeface="Raleway"/>
                <a:cs typeface="Raleway"/>
              </a:rPr>
              <a:t>Т</a:t>
            </a:r>
            <a:r>
              <a:rPr sz="4800" b="1" spc="-245" dirty="0">
                <a:solidFill>
                  <a:srgbClr val="FFFFFF"/>
                </a:solidFill>
                <a:latin typeface="Raleway"/>
                <a:cs typeface="Raleway"/>
              </a:rPr>
              <a:t>Р</a:t>
            </a:r>
            <a:r>
              <a:rPr sz="4800" b="1" dirty="0">
                <a:solidFill>
                  <a:srgbClr val="FFFFFF"/>
                </a:solidFill>
                <a:latin typeface="Raleway"/>
                <a:cs typeface="Raleway"/>
              </a:rPr>
              <a:t>А</a:t>
            </a:r>
            <a:r>
              <a:rPr sz="4800" b="1" spc="-80" dirty="0">
                <a:solidFill>
                  <a:srgbClr val="FFFFFF"/>
                </a:solidFill>
                <a:latin typeface="Raleway"/>
                <a:cs typeface="Raleway"/>
              </a:rPr>
              <a:t>В</a:t>
            </a:r>
            <a:r>
              <a:rPr sz="4800" b="1" dirty="0">
                <a:solidFill>
                  <a:srgbClr val="FFFFFF"/>
                </a:solidFill>
                <a:latin typeface="Raleway"/>
                <a:cs typeface="Raleway"/>
              </a:rPr>
              <a:t>А</a:t>
            </a:r>
            <a:endParaRPr sz="4800">
              <a:latin typeface="Raleway"/>
              <a:cs typeface="Raleway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0075" y="551357"/>
            <a:ext cx="3239998" cy="4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20073" y="1231656"/>
            <a:ext cx="3239996" cy="44861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40079" y="558557"/>
            <a:ext cx="3239997" cy="4486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9102" y="5077149"/>
            <a:ext cx="25552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FFFF"/>
                </a:solidFill>
                <a:latin typeface="Raleway"/>
                <a:cs typeface="Raleway"/>
              </a:rPr>
              <a:t>ОКУРОК</a:t>
            </a:r>
            <a:endParaRPr sz="4800">
              <a:latin typeface="Raleway"/>
              <a:cs typeface="Raleway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08741" y="428949"/>
            <a:ext cx="20466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СВЕЧА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48016" y="5077149"/>
            <a:ext cx="26536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FFFF"/>
                </a:solidFill>
                <a:latin typeface="Raleway"/>
                <a:cs typeface="Raleway"/>
              </a:rPr>
              <a:t>СПИЧКИ</a:t>
            </a:r>
            <a:endParaRPr sz="4800">
              <a:latin typeface="Raleway"/>
              <a:cs typeface="Raleway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0075" y="551357"/>
            <a:ext cx="3239998" cy="448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20073" y="1231656"/>
            <a:ext cx="3239996" cy="44861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40079" y="558557"/>
            <a:ext cx="3239997" cy="4486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171" y="432581"/>
            <a:ext cx="6921398" cy="4893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168" y="432575"/>
            <a:ext cx="6921500" cy="4893945"/>
          </a:xfrm>
          <a:custGeom>
            <a:avLst/>
            <a:gdLst/>
            <a:ahLst/>
            <a:cxnLst/>
            <a:rect l="l" t="t" r="r" b="b"/>
            <a:pathLst>
              <a:path w="6921500" h="4893945">
                <a:moveTo>
                  <a:pt x="0" y="0"/>
                </a:moveTo>
                <a:lnTo>
                  <a:pt x="6921411" y="0"/>
                </a:lnTo>
                <a:lnTo>
                  <a:pt x="6921411" y="4893919"/>
                </a:lnTo>
                <a:lnTo>
                  <a:pt x="0" y="4893919"/>
                </a:lnTo>
                <a:lnTo>
                  <a:pt x="0" y="0"/>
                </a:lnTo>
                <a:close/>
              </a:path>
            </a:pathLst>
          </a:custGeom>
          <a:ln w="71996">
            <a:solidFill>
              <a:srgbClr val="009D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80594" y="3358848"/>
            <a:ext cx="2559328" cy="394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6152" y="5359051"/>
            <a:ext cx="3560445" cy="211074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ts val="5330"/>
              </a:lnSpc>
              <a:spcBef>
                <a:spcPts val="635"/>
              </a:spcBef>
            </a:pPr>
            <a:r>
              <a:rPr sz="4800" b="1" dirty="0">
                <a:solidFill>
                  <a:srgbClr val="EF4423"/>
                </a:solidFill>
                <a:latin typeface="Raleway"/>
                <a:cs typeface="Raleway"/>
              </a:rPr>
              <a:t>п</a:t>
            </a:r>
            <a:r>
              <a:rPr sz="4800" b="1" dirty="0">
                <a:solidFill>
                  <a:srgbClr val="FFFFFF"/>
                </a:solidFill>
                <a:latin typeface="Raleway"/>
                <a:cs typeface="Raleway"/>
              </a:rPr>
              <a:t>отуши  </a:t>
            </a:r>
            <a:r>
              <a:rPr sz="4800" b="1" dirty="0" err="1">
                <a:solidFill>
                  <a:srgbClr val="EF4423"/>
                </a:solidFill>
                <a:latin typeface="Raleway"/>
                <a:cs typeface="Raleway"/>
              </a:rPr>
              <a:t>п</a:t>
            </a:r>
            <a:r>
              <a:rPr sz="4800" b="1" dirty="0" err="1">
                <a:solidFill>
                  <a:srgbClr val="FFFFFF"/>
                </a:solidFill>
                <a:latin typeface="Raleway"/>
                <a:cs typeface="Raleway"/>
              </a:rPr>
              <a:t>еремешай</a:t>
            </a:r>
            <a:r>
              <a:rPr sz="4800" b="1" dirty="0">
                <a:solidFill>
                  <a:srgbClr val="FFFFFF"/>
                </a:solidFill>
                <a:latin typeface="Raleway"/>
                <a:cs typeface="Raleway"/>
              </a:rPr>
              <a:t>  </a:t>
            </a:r>
            <a:r>
              <a:rPr sz="4800" b="1" dirty="0">
                <a:solidFill>
                  <a:srgbClr val="EF4423"/>
                </a:solidFill>
                <a:latin typeface="Raleway"/>
                <a:cs typeface="Raleway"/>
              </a:rPr>
              <a:t>п</a:t>
            </a:r>
            <a:r>
              <a:rPr lang="ru-RU" sz="4800" b="1" dirty="0">
                <a:solidFill>
                  <a:schemeClr val="bg1"/>
                </a:solidFill>
                <a:latin typeface="Raleway"/>
                <a:cs typeface="Raleway"/>
              </a:rPr>
              <a:t>р</a:t>
            </a:r>
            <a:r>
              <a:rPr sz="4800" b="1" dirty="0" err="1">
                <a:solidFill>
                  <a:srgbClr val="FFFFFF"/>
                </a:solidFill>
                <a:latin typeface="Raleway"/>
                <a:cs typeface="Raleway"/>
              </a:rPr>
              <a:t>оверь</a:t>
            </a:r>
            <a:endParaRPr sz="4800" dirty="0">
              <a:latin typeface="Raleway"/>
              <a:cs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123D8-B25E-4FB6-9422-D457225A3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99868D-FD16-4E8C-A9FE-0674149FA3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3FD228-4E31-4038-A92C-E05D80792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  <p:pic>
        <p:nvPicPr>
          <p:cNvPr id="5" name="Звук пожарной машины">
            <a:hlinkClick r:id="" action="ppaction://media"/>
            <a:extLst>
              <a:ext uri="{FF2B5EF4-FFF2-40B4-BE49-F238E27FC236}">
                <a16:creationId xmlns:a16="http://schemas.microsoft.com/office/drawing/2014/main" id="{081F9AF5-56D3-41C3-B5A4-5693C912EF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7500" y="6115621"/>
            <a:ext cx="1230630" cy="12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2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504561" cy="755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4500" y="4556125"/>
            <a:ext cx="3362722" cy="2704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08625" y="0"/>
            <a:ext cx="3934472" cy="41934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25">
              <a:lnSpc>
                <a:spcPts val="16285"/>
              </a:lnSpc>
              <a:spcBef>
                <a:spcPts val="100"/>
              </a:spcBef>
            </a:pPr>
            <a:r>
              <a:rPr sz="15000" b="1" dirty="0">
                <a:solidFill>
                  <a:srgbClr val="EF4423"/>
                </a:solidFill>
                <a:latin typeface="Raleway"/>
                <a:cs typeface="Raleway"/>
              </a:rPr>
              <a:t>112</a:t>
            </a:r>
            <a:endParaRPr sz="15000" dirty="0">
              <a:latin typeface="Raleway"/>
              <a:cs typeface="Raleway"/>
            </a:endParaRPr>
          </a:p>
          <a:p>
            <a:pPr marL="12700">
              <a:lnSpc>
                <a:spcPts val="16285"/>
              </a:lnSpc>
            </a:pPr>
            <a:r>
              <a:rPr sz="15000" b="1" dirty="0">
                <a:solidFill>
                  <a:srgbClr val="EF4423"/>
                </a:solidFill>
                <a:latin typeface="Raleway"/>
                <a:cs typeface="Raleway"/>
              </a:rPr>
              <a:t>101</a:t>
            </a:r>
            <a:endParaRPr sz="15000" dirty="0">
              <a:latin typeface="Raleway"/>
              <a:cs typeface="Ralewa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81090" y="3768725"/>
            <a:ext cx="479171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8005" algn="l"/>
                <a:tab pos="1863725" algn="l"/>
                <a:tab pos="3109595" algn="l"/>
                <a:tab pos="3998595" algn="l"/>
              </a:tabLst>
            </a:pPr>
            <a:r>
              <a:rPr sz="5000" b="1" dirty="0">
                <a:solidFill>
                  <a:srgbClr val="EF4423"/>
                </a:solidFill>
                <a:latin typeface="Raleway"/>
                <a:cs typeface="Raleway"/>
              </a:rPr>
              <a:t>8	800	100	94	00</a:t>
            </a:r>
            <a:endParaRPr sz="5000" dirty="0">
              <a:latin typeface="Raleway"/>
              <a:cs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17</Words>
  <Application>Microsoft Office PowerPoint</Application>
  <PresentationFormat>Произвольный</PresentationFormat>
  <Paragraphs>13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Raleway</vt:lpstr>
      <vt:lpstr>Office Theme</vt:lpstr>
      <vt:lpstr>Презентация PowerPoint</vt:lpstr>
      <vt:lpstr>Презентация PowerPoint</vt:lpstr>
      <vt:lpstr>ВУЛКАН</vt:lpstr>
      <vt:lpstr>СТЕКЛО</vt:lpstr>
      <vt:lpstr>СВЕЧА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5.cdr</dc:title>
  <dc:creator>User</dc:creator>
  <cp:lastModifiedBy>User</cp:lastModifiedBy>
  <cp:revision>5</cp:revision>
  <dcterms:created xsi:type="dcterms:W3CDTF">2024-01-30T00:20:29Z</dcterms:created>
  <dcterms:modified xsi:type="dcterms:W3CDTF">2024-05-16T23:00:29Z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2024-01-30T00:00:00Z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2024-01-30T00:00:00Z</vt:filetime>
  </property>
</Properties>
</file>