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7" r:id="rId5"/>
    <p:sldId id="269" r:id="rId6"/>
    <p:sldId id="264" r:id="rId7"/>
    <p:sldId id="266" r:id="rId8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90" y="2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Вулканы Камчатки\Занятие 4_Правила поведения\4_Правила поведения на природе_Страница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" y="4967"/>
            <a:ext cx="10693400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solidFill>
            <a:srgbClr val="38BD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926" y="0"/>
            <a:ext cx="8752840" cy="6348730"/>
          </a:xfrm>
          <a:custGeom>
            <a:avLst/>
            <a:gdLst/>
            <a:ahLst/>
            <a:cxnLst/>
            <a:rect l="l" t="t" r="r" b="b"/>
            <a:pathLst>
              <a:path w="8752840" h="6348730">
                <a:moveTo>
                  <a:pt x="7161945" y="0"/>
                </a:moveTo>
                <a:lnTo>
                  <a:pt x="0" y="0"/>
                </a:lnTo>
                <a:lnTo>
                  <a:pt x="0" y="6348404"/>
                </a:lnTo>
                <a:lnTo>
                  <a:pt x="2477588" y="6348404"/>
                </a:lnTo>
                <a:lnTo>
                  <a:pt x="8752587" y="5256251"/>
                </a:lnTo>
                <a:lnTo>
                  <a:pt x="7161945" y="0"/>
                </a:lnTo>
                <a:close/>
              </a:path>
            </a:pathLst>
          </a:custGeom>
          <a:solidFill>
            <a:srgbClr val="FEEA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21025" y="3728753"/>
            <a:ext cx="4802216" cy="36265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116" y="5366523"/>
            <a:ext cx="1166248" cy="5594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09390" y="4347433"/>
            <a:ext cx="391160" cy="301625"/>
          </a:xfrm>
          <a:custGeom>
            <a:avLst/>
            <a:gdLst/>
            <a:ahLst/>
            <a:cxnLst/>
            <a:rect l="l" t="t" r="r" b="b"/>
            <a:pathLst>
              <a:path w="391159" h="301625">
                <a:moveTo>
                  <a:pt x="163315" y="16742"/>
                </a:moveTo>
                <a:lnTo>
                  <a:pt x="4387" y="16742"/>
                </a:lnTo>
                <a:lnTo>
                  <a:pt x="52305" y="19618"/>
                </a:lnTo>
                <a:lnTo>
                  <a:pt x="100948" y="28585"/>
                </a:lnTo>
                <a:lnTo>
                  <a:pt x="148730" y="43194"/>
                </a:lnTo>
                <a:lnTo>
                  <a:pt x="194070" y="62994"/>
                </a:lnTo>
                <a:lnTo>
                  <a:pt x="235381" y="87535"/>
                </a:lnTo>
                <a:lnTo>
                  <a:pt x="282157" y="126190"/>
                </a:lnTo>
                <a:lnTo>
                  <a:pt x="320907" y="172851"/>
                </a:lnTo>
                <a:lnTo>
                  <a:pt x="344094" y="212970"/>
                </a:lnTo>
                <a:lnTo>
                  <a:pt x="358263" y="260384"/>
                </a:lnTo>
                <a:lnTo>
                  <a:pt x="361258" y="277009"/>
                </a:lnTo>
                <a:lnTo>
                  <a:pt x="365958" y="293352"/>
                </a:lnTo>
                <a:lnTo>
                  <a:pt x="370302" y="299561"/>
                </a:lnTo>
                <a:lnTo>
                  <a:pt x="375910" y="301250"/>
                </a:lnTo>
                <a:lnTo>
                  <a:pt x="381497" y="298869"/>
                </a:lnTo>
                <a:lnTo>
                  <a:pt x="385779" y="292865"/>
                </a:lnTo>
                <a:lnTo>
                  <a:pt x="390583" y="261150"/>
                </a:lnTo>
                <a:lnTo>
                  <a:pt x="383491" y="227441"/>
                </a:lnTo>
                <a:lnTo>
                  <a:pt x="353174" y="166794"/>
                </a:lnTo>
                <a:lnTo>
                  <a:pt x="311330" y="113307"/>
                </a:lnTo>
                <a:lnTo>
                  <a:pt x="260372" y="68366"/>
                </a:lnTo>
                <a:lnTo>
                  <a:pt x="202208" y="32931"/>
                </a:lnTo>
                <a:lnTo>
                  <a:pt x="170971" y="19276"/>
                </a:lnTo>
                <a:lnTo>
                  <a:pt x="163315" y="16742"/>
                </a:lnTo>
                <a:close/>
              </a:path>
              <a:path w="391159" h="301625">
                <a:moveTo>
                  <a:pt x="71607" y="0"/>
                </a:moveTo>
                <a:lnTo>
                  <a:pt x="38033" y="2060"/>
                </a:lnTo>
                <a:lnTo>
                  <a:pt x="4154" y="7166"/>
                </a:lnTo>
                <a:lnTo>
                  <a:pt x="68" y="7922"/>
                </a:lnTo>
                <a:lnTo>
                  <a:pt x="0" y="16774"/>
                </a:lnTo>
                <a:lnTo>
                  <a:pt x="163315" y="16742"/>
                </a:lnTo>
                <a:lnTo>
                  <a:pt x="138621" y="8569"/>
                </a:lnTo>
                <a:lnTo>
                  <a:pt x="105072" y="1873"/>
                </a:lnTo>
                <a:lnTo>
                  <a:pt x="71607" y="0"/>
                </a:lnTo>
                <a:close/>
              </a:path>
            </a:pathLst>
          </a:custGeom>
          <a:solidFill>
            <a:srgbClr val="0000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35170" y="4309417"/>
            <a:ext cx="455295" cy="117475"/>
          </a:xfrm>
          <a:custGeom>
            <a:avLst/>
            <a:gdLst/>
            <a:ahLst/>
            <a:cxnLst/>
            <a:rect l="l" t="t" r="r" b="b"/>
            <a:pathLst>
              <a:path w="455295" h="117475">
                <a:moveTo>
                  <a:pt x="351633" y="0"/>
                </a:moveTo>
                <a:lnTo>
                  <a:pt x="299671" y="51"/>
                </a:lnTo>
                <a:lnTo>
                  <a:pt x="248252" y="5448"/>
                </a:lnTo>
                <a:lnTo>
                  <a:pt x="199480" y="14020"/>
                </a:lnTo>
                <a:lnTo>
                  <a:pt x="156974" y="23701"/>
                </a:lnTo>
                <a:lnTo>
                  <a:pt x="112903" y="37062"/>
                </a:lnTo>
                <a:lnTo>
                  <a:pt x="70251" y="55241"/>
                </a:lnTo>
                <a:lnTo>
                  <a:pt x="32005" y="79379"/>
                </a:lnTo>
                <a:lnTo>
                  <a:pt x="1151" y="110615"/>
                </a:lnTo>
                <a:lnTo>
                  <a:pt x="0" y="112171"/>
                </a:lnTo>
                <a:lnTo>
                  <a:pt x="1577" y="117249"/>
                </a:lnTo>
                <a:lnTo>
                  <a:pt x="3549" y="115071"/>
                </a:lnTo>
                <a:lnTo>
                  <a:pt x="37210" y="87489"/>
                </a:lnTo>
                <a:lnTo>
                  <a:pt x="78274" y="67230"/>
                </a:lnTo>
                <a:lnTo>
                  <a:pt x="123299" y="52786"/>
                </a:lnTo>
                <a:lnTo>
                  <a:pt x="168840" y="42650"/>
                </a:lnTo>
                <a:lnTo>
                  <a:pt x="211453" y="35314"/>
                </a:lnTo>
                <a:lnTo>
                  <a:pt x="257469" y="29025"/>
                </a:lnTo>
                <a:lnTo>
                  <a:pt x="305626" y="25680"/>
                </a:lnTo>
                <a:lnTo>
                  <a:pt x="449557" y="25680"/>
                </a:lnTo>
                <a:lnTo>
                  <a:pt x="448769" y="24608"/>
                </a:lnTo>
                <a:lnTo>
                  <a:pt x="402033" y="7462"/>
                </a:lnTo>
                <a:lnTo>
                  <a:pt x="351633" y="0"/>
                </a:lnTo>
                <a:close/>
              </a:path>
              <a:path w="455295" h="117475">
                <a:moveTo>
                  <a:pt x="449557" y="25680"/>
                </a:moveTo>
                <a:lnTo>
                  <a:pt x="305626" y="25680"/>
                </a:lnTo>
                <a:lnTo>
                  <a:pt x="354081" y="27146"/>
                </a:lnTo>
                <a:lnTo>
                  <a:pt x="400988" y="35290"/>
                </a:lnTo>
                <a:lnTo>
                  <a:pt x="444503" y="51978"/>
                </a:lnTo>
                <a:lnTo>
                  <a:pt x="451537" y="51021"/>
                </a:lnTo>
                <a:lnTo>
                  <a:pt x="454971" y="42618"/>
                </a:lnTo>
                <a:lnTo>
                  <a:pt x="454237" y="32052"/>
                </a:lnTo>
                <a:lnTo>
                  <a:pt x="449557" y="25680"/>
                </a:lnTo>
                <a:close/>
              </a:path>
            </a:pathLst>
          </a:custGeom>
          <a:solidFill>
            <a:srgbClr val="0000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45400" y="5000411"/>
            <a:ext cx="381635" cy="193675"/>
          </a:xfrm>
          <a:custGeom>
            <a:avLst/>
            <a:gdLst/>
            <a:ahLst/>
            <a:cxnLst/>
            <a:rect l="l" t="t" r="r" b="b"/>
            <a:pathLst>
              <a:path w="381634" h="193675">
                <a:moveTo>
                  <a:pt x="27247" y="0"/>
                </a:moveTo>
                <a:lnTo>
                  <a:pt x="23528" y="2076"/>
                </a:lnTo>
                <a:lnTo>
                  <a:pt x="2988" y="43347"/>
                </a:lnTo>
                <a:lnTo>
                  <a:pt x="0" y="87900"/>
                </a:lnTo>
                <a:lnTo>
                  <a:pt x="13022" y="130442"/>
                </a:lnTo>
                <a:lnTo>
                  <a:pt x="40514" y="165677"/>
                </a:lnTo>
                <a:lnTo>
                  <a:pt x="80934" y="188312"/>
                </a:lnTo>
                <a:lnTo>
                  <a:pt x="114303" y="193461"/>
                </a:lnTo>
                <a:lnTo>
                  <a:pt x="147348" y="189730"/>
                </a:lnTo>
                <a:lnTo>
                  <a:pt x="179561" y="179798"/>
                </a:lnTo>
                <a:lnTo>
                  <a:pt x="209364" y="166814"/>
                </a:lnTo>
                <a:lnTo>
                  <a:pt x="110964" y="166814"/>
                </a:lnTo>
                <a:lnTo>
                  <a:pt x="81272" y="161768"/>
                </a:lnTo>
                <a:lnTo>
                  <a:pt x="53228" y="147354"/>
                </a:lnTo>
                <a:lnTo>
                  <a:pt x="26925" y="118858"/>
                </a:lnTo>
                <a:lnTo>
                  <a:pt x="15011" y="84758"/>
                </a:lnTo>
                <a:lnTo>
                  <a:pt x="16453" y="48051"/>
                </a:lnTo>
                <a:lnTo>
                  <a:pt x="30221" y="11735"/>
                </a:lnTo>
                <a:lnTo>
                  <a:pt x="31062" y="7247"/>
                </a:lnTo>
                <a:lnTo>
                  <a:pt x="29915" y="2529"/>
                </a:lnTo>
                <a:lnTo>
                  <a:pt x="27247" y="0"/>
                </a:lnTo>
                <a:close/>
              </a:path>
              <a:path w="381634" h="193675">
                <a:moveTo>
                  <a:pt x="335571" y="93365"/>
                </a:moveTo>
                <a:lnTo>
                  <a:pt x="292926" y="99712"/>
                </a:lnTo>
                <a:lnTo>
                  <a:pt x="249943" y="116918"/>
                </a:lnTo>
                <a:lnTo>
                  <a:pt x="208762" y="137812"/>
                </a:lnTo>
                <a:lnTo>
                  <a:pt x="171525" y="155221"/>
                </a:lnTo>
                <a:lnTo>
                  <a:pt x="141362" y="164096"/>
                </a:lnTo>
                <a:lnTo>
                  <a:pt x="110964" y="166814"/>
                </a:lnTo>
                <a:lnTo>
                  <a:pt x="209364" y="166814"/>
                </a:lnTo>
                <a:lnTo>
                  <a:pt x="210432" y="166348"/>
                </a:lnTo>
                <a:lnTo>
                  <a:pt x="248097" y="147850"/>
                </a:lnTo>
                <a:lnTo>
                  <a:pt x="267218" y="139262"/>
                </a:lnTo>
                <a:lnTo>
                  <a:pt x="286908" y="132004"/>
                </a:lnTo>
                <a:lnTo>
                  <a:pt x="309351" y="126757"/>
                </a:lnTo>
                <a:lnTo>
                  <a:pt x="330468" y="125174"/>
                </a:lnTo>
                <a:lnTo>
                  <a:pt x="380079" y="125174"/>
                </a:lnTo>
                <a:lnTo>
                  <a:pt x="381432" y="118387"/>
                </a:lnTo>
                <a:lnTo>
                  <a:pt x="379636" y="110367"/>
                </a:lnTo>
                <a:lnTo>
                  <a:pt x="375738" y="105051"/>
                </a:lnTo>
                <a:lnTo>
                  <a:pt x="335571" y="93365"/>
                </a:lnTo>
                <a:close/>
              </a:path>
              <a:path w="381634" h="193675">
                <a:moveTo>
                  <a:pt x="380079" y="125174"/>
                </a:moveTo>
                <a:lnTo>
                  <a:pt x="330468" y="125174"/>
                </a:lnTo>
                <a:lnTo>
                  <a:pt x="351643" y="126043"/>
                </a:lnTo>
                <a:lnTo>
                  <a:pt x="374259" y="128148"/>
                </a:lnTo>
                <a:lnTo>
                  <a:pt x="380012" y="125513"/>
                </a:lnTo>
                <a:lnTo>
                  <a:pt x="380079" y="125174"/>
                </a:lnTo>
                <a:close/>
              </a:path>
            </a:pathLst>
          </a:custGeom>
          <a:solidFill>
            <a:srgbClr val="0000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38707" y="4864478"/>
            <a:ext cx="33655" cy="186055"/>
          </a:xfrm>
          <a:custGeom>
            <a:avLst/>
            <a:gdLst/>
            <a:ahLst/>
            <a:cxnLst/>
            <a:rect l="l" t="t" r="r" b="b"/>
            <a:pathLst>
              <a:path w="33654" h="186054">
                <a:moveTo>
                  <a:pt x="19379" y="0"/>
                </a:moveTo>
                <a:lnTo>
                  <a:pt x="16614" y="5986"/>
                </a:lnTo>
                <a:lnTo>
                  <a:pt x="3541" y="48093"/>
                </a:lnTo>
                <a:lnTo>
                  <a:pt x="0" y="94261"/>
                </a:lnTo>
                <a:lnTo>
                  <a:pt x="5906" y="140172"/>
                </a:lnTo>
                <a:lnTo>
                  <a:pt x="21176" y="181508"/>
                </a:lnTo>
                <a:lnTo>
                  <a:pt x="25682" y="185778"/>
                </a:lnTo>
                <a:lnTo>
                  <a:pt x="30109" y="184536"/>
                </a:lnTo>
                <a:lnTo>
                  <a:pt x="33039" y="179767"/>
                </a:lnTo>
                <a:lnTo>
                  <a:pt x="33056" y="173459"/>
                </a:lnTo>
                <a:lnTo>
                  <a:pt x="27045" y="153545"/>
                </a:lnTo>
                <a:lnTo>
                  <a:pt x="21478" y="133729"/>
                </a:lnTo>
                <a:lnTo>
                  <a:pt x="17110" y="113653"/>
                </a:lnTo>
                <a:lnTo>
                  <a:pt x="14695" y="92958"/>
                </a:lnTo>
                <a:lnTo>
                  <a:pt x="14666" y="71986"/>
                </a:lnTo>
                <a:lnTo>
                  <a:pt x="16527" y="51277"/>
                </a:lnTo>
                <a:lnTo>
                  <a:pt x="19632" y="30686"/>
                </a:lnTo>
                <a:lnTo>
                  <a:pt x="24171" y="5476"/>
                </a:lnTo>
                <a:lnTo>
                  <a:pt x="19379" y="0"/>
                </a:lnTo>
                <a:close/>
              </a:path>
            </a:pathLst>
          </a:custGeom>
          <a:solidFill>
            <a:srgbClr val="0000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573573" y="4674408"/>
            <a:ext cx="927100" cy="551180"/>
          </a:xfrm>
          <a:custGeom>
            <a:avLst/>
            <a:gdLst/>
            <a:ahLst/>
            <a:cxnLst/>
            <a:rect l="l" t="t" r="r" b="b"/>
            <a:pathLst>
              <a:path w="927100" h="551179">
                <a:moveTo>
                  <a:pt x="904832" y="0"/>
                </a:moveTo>
                <a:lnTo>
                  <a:pt x="895817" y="1839"/>
                </a:lnTo>
                <a:lnTo>
                  <a:pt x="888381" y="8125"/>
                </a:lnTo>
                <a:lnTo>
                  <a:pt x="883319" y="17432"/>
                </a:lnTo>
                <a:lnTo>
                  <a:pt x="862759" y="64380"/>
                </a:lnTo>
                <a:lnTo>
                  <a:pt x="835974" y="107125"/>
                </a:lnTo>
                <a:lnTo>
                  <a:pt x="803902" y="145938"/>
                </a:lnTo>
                <a:lnTo>
                  <a:pt x="767485" y="181089"/>
                </a:lnTo>
                <a:lnTo>
                  <a:pt x="727660" y="212850"/>
                </a:lnTo>
                <a:lnTo>
                  <a:pt x="685369" y="241492"/>
                </a:lnTo>
                <a:lnTo>
                  <a:pt x="641551" y="267286"/>
                </a:lnTo>
                <a:lnTo>
                  <a:pt x="597145" y="290503"/>
                </a:lnTo>
                <a:lnTo>
                  <a:pt x="553754" y="311279"/>
                </a:lnTo>
                <a:lnTo>
                  <a:pt x="509663" y="330898"/>
                </a:lnTo>
                <a:lnTo>
                  <a:pt x="464943" y="349311"/>
                </a:lnTo>
                <a:lnTo>
                  <a:pt x="419664" y="366473"/>
                </a:lnTo>
                <a:lnTo>
                  <a:pt x="373896" y="382333"/>
                </a:lnTo>
                <a:lnTo>
                  <a:pt x="327710" y="396847"/>
                </a:lnTo>
                <a:lnTo>
                  <a:pt x="281177" y="409964"/>
                </a:lnTo>
                <a:lnTo>
                  <a:pt x="234365" y="421640"/>
                </a:lnTo>
                <a:lnTo>
                  <a:pt x="187347" y="431824"/>
                </a:lnTo>
                <a:lnTo>
                  <a:pt x="115964" y="444100"/>
                </a:lnTo>
                <a:lnTo>
                  <a:pt x="92191" y="448287"/>
                </a:lnTo>
                <a:lnTo>
                  <a:pt x="54134" y="458267"/>
                </a:lnTo>
                <a:lnTo>
                  <a:pt x="16919" y="470873"/>
                </a:lnTo>
                <a:lnTo>
                  <a:pt x="0" y="505819"/>
                </a:lnTo>
                <a:lnTo>
                  <a:pt x="5071" y="527446"/>
                </a:lnTo>
                <a:lnTo>
                  <a:pt x="18621" y="540152"/>
                </a:lnTo>
                <a:lnTo>
                  <a:pt x="35564" y="545007"/>
                </a:lnTo>
                <a:lnTo>
                  <a:pt x="52323" y="548763"/>
                </a:lnTo>
                <a:lnTo>
                  <a:pt x="69287" y="550741"/>
                </a:lnTo>
                <a:lnTo>
                  <a:pt x="86841" y="550261"/>
                </a:lnTo>
                <a:lnTo>
                  <a:pt x="131609" y="542750"/>
                </a:lnTo>
                <a:lnTo>
                  <a:pt x="175776" y="532048"/>
                </a:lnTo>
                <a:lnTo>
                  <a:pt x="228849" y="517648"/>
                </a:lnTo>
                <a:lnTo>
                  <a:pt x="281608" y="501821"/>
                </a:lnTo>
                <a:lnTo>
                  <a:pt x="334004" y="484816"/>
                </a:lnTo>
                <a:lnTo>
                  <a:pt x="385990" y="466878"/>
                </a:lnTo>
                <a:lnTo>
                  <a:pt x="432743" y="449935"/>
                </a:lnTo>
                <a:lnTo>
                  <a:pt x="479773" y="431877"/>
                </a:lnTo>
                <a:lnTo>
                  <a:pt x="526711" y="412495"/>
                </a:lnTo>
                <a:lnTo>
                  <a:pt x="573188" y="391579"/>
                </a:lnTo>
                <a:lnTo>
                  <a:pt x="618836" y="368922"/>
                </a:lnTo>
                <a:lnTo>
                  <a:pt x="663286" y="344313"/>
                </a:lnTo>
                <a:lnTo>
                  <a:pt x="706169" y="317545"/>
                </a:lnTo>
                <a:lnTo>
                  <a:pt x="747116" y="288409"/>
                </a:lnTo>
                <a:lnTo>
                  <a:pt x="785759" y="256695"/>
                </a:lnTo>
                <a:lnTo>
                  <a:pt x="820793" y="222365"/>
                </a:lnTo>
                <a:lnTo>
                  <a:pt x="853256" y="183693"/>
                </a:lnTo>
                <a:lnTo>
                  <a:pt x="882036" y="141715"/>
                </a:lnTo>
                <a:lnTo>
                  <a:pt x="906024" y="97468"/>
                </a:lnTo>
                <a:lnTo>
                  <a:pt x="924108" y="51991"/>
                </a:lnTo>
                <a:lnTo>
                  <a:pt x="926554" y="39738"/>
                </a:lnTo>
                <a:lnTo>
                  <a:pt x="926283" y="26343"/>
                </a:lnTo>
                <a:lnTo>
                  <a:pt x="922556" y="13781"/>
                </a:lnTo>
                <a:lnTo>
                  <a:pt x="914632" y="4029"/>
                </a:lnTo>
                <a:lnTo>
                  <a:pt x="904832" y="0"/>
                </a:lnTo>
                <a:close/>
              </a:path>
            </a:pathLst>
          </a:custGeom>
          <a:solidFill>
            <a:srgbClr val="38BD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51468" y="4254350"/>
            <a:ext cx="304800" cy="106680"/>
          </a:xfrm>
          <a:custGeom>
            <a:avLst/>
            <a:gdLst/>
            <a:ahLst/>
            <a:cxnLst/>
            <a:rect l="l" t="t" r="r" b="b"/>
            <a:pathLst>
              <a:path w="304800" h="106679">
                <a:moveTo>
                  <a:pt x="250841" y="0"/>
                </a:moveTo>
                <a:lnTo>
                  <a:pt x="181816" y="6052"/>
                </a:lnTo>
                <a:lnTo>
                  <a:pt x="132706" y="16978"/>
                </a:lnTo>
                <a:lnTo>
                  <a:pt x="84731" y="33718"/>
                </a:lnTo>
                <a:lnTo>
                  <a:pt x="40476" y="56663"/>
                </a:lnTo>
                <a:lnTo>
                  <a:pt x="2524" y="86201"/>
                </a:lnTo>
                <a:lnTo>
                  <a:pt x="0" y="92116"/>
                </a:lnTo>
                <a:lnTo>
                  <a:pt x="32" y="100060"/>
                </a:lnTo>
                <a:lnTo>
                  <a:pt x="2862" y="106183"/>
                </a:lnTo>
                <a:lnTo>
                  <a:pt x="8727" y="106634"/>
                </a:lnTo>
                <a:lnTo>
                  <a:pt x="40430" y="90135"/>
                </a:lnTo>
                <a:lnTo>
                  <a:pt x="71481" y="73574"/>
                </a:lnTo>
                <a:lnTo>
                  <a:pt x="103253" y="58442"/>
                </a:lnTo>
                <a:lnTo>
                  <a:pt x="156276" y="41187"/>
                </a:lnTo>
                <a:lnTo>
                  <a:pt x="195211" y="33964"/>
                </a:lnTo>
                <a:lnTo>
                  <a:pt x="237911" y="30279"/>
                </a:lnTo>
                <a:lnTo>
                  <a:pt x="302401" y="30279"/>
                </a:lnTo>
                <a:lnTo>
                  <a:pt x="302302" y="29638"/>
                </a:lnTo>
                <a:lnTo>
                  <a:pt x="290457" y="11734"/>
                </a:lnTo>
                <a:lnTo>
                  <a:pt x="272235" y="2791"/>
                </a:lnTo>
                <a:lnTo>
                  <a:pt x="250841" y="0"/>
                </a:lnTo>
                <a:close/>
              </a:path>
              <a:path w="304800" h="106679">
                <a:moveTo>
                  <a:pt x="302401" y="30279"/>
                </a:moveTo>
                <a:lnTo>
                  <a:pt x="245570" y="30279"/>
                </a:lnTo>
                <a:lnTo>
                  <a:pt x="256416" y="31747"/>
                </a:lnTo>
                <a:lnTo>
                  <a:pt x="272506" y="35763"/>
                </a:lnTo>
                <a:lnTo>
                  <a:pt x="283325" y="42116"/>
                </a:lnTo>
                <a:lnTo>
                  <a:pt x="278355" y="50597"/>
                </a:lnTo>
                <a:lnTo>
                  <a:pt x="274350" y="56439"/>
                </a:lnTo>
                <a:lnTo>
                  <a:pt x="273096" y="65208"/>
                </a:lnTo>
                <a:lnTo>
                  <a:pt x="275167" y="72773"/>
                </a:lnTo>
                <a:lnTo>
                  <a:pt x="281135" y="75005"/>
                </a:lnTo>
                <a:lnTo>
                  <a:pt x="294047" y="68668"/>
                </a:lnTo>
                <a:lnTo>
                  <a:pt x="301820" y="57792"/>
                </a:lnTo>
                <a:lnTo>
                  <a:pt x="304542" y="44182"/>
                </a:lnTo>
                <a:lnTo>
                  <a:pt x="302401" y="30279"/>
                </a:lnTo>
                <a:close/>
              </a:path>
            </a:pathLst>
          </a:custGeom>
          <a:solidFill>
            <a:srgbClr val="0000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55243" y="5014993"/>
            <a:ext cx="94282" cy="1311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32028" y="5386945"/>
            <a:ext cx="454202" cy="4814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48061" y="533679"/>
            <a:ext cx="6236746" cy="519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2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Ребята! Помогите!!!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Вчера под дверью моей норки кто-то оставил горы мусора. Чего я там только не нашел! Жестяные и стеклянные банки, ворох бумаг, старые башмаки, битое стекло! Что случилось? Кто это мог сделать? Как мне убрать эту кучу мусора? Ой-ой-ой!!! Что делать!?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C7784B-E6F2-48D2-936C-A1C52C219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100" y="2400561"/>
            <a:ext cx="2292295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41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DEA01694-FA14-4F29-AF4F-4D64D679A599}"/>
              </a:ext>
            </a:extLst>
          </p:cNvPr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solidFill>
            <a:srgbClr val="38BDA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5DA30F-EA41-4CC1-A0EA-6101F61B0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556763"/>
            <a:ext cx="4255478" cy="32004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547EEE2-DF43-454E-8283-CA45A211A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065" y="542269"/>
            <a:ext cx="4396154" cy="32004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AF0DDFF-2B47-4D09-BECE-74E3EF2AE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00" y="4162425"/>
            <a:ext cx="4216745" cy="29718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235553C-96B2-4CDC-AB13-43894AB8679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66" y="4162425"/>
            <a:ext cx="4389722" cy="297180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20" name="object 3">
            <a:extLst>
              <a:ext uri="{FF2B5EF4-FFF2-40B4-BE49-F238E27FC236}">
                <a16:creationId xmlns:a16="http://schemas.microsoft.com/office/drawing/2014/main" id="{C648D803-5393-4203-9AEA-CC91D97B25FE}"/>
              </a:ext>
            </a:extLst>
          </p:cNvPr>
          <p:cNvSpPr/>
          <p:nvPr/>
        </p:nvSpPr>
        <p:spPr>
          <a:xfrm>
            <a:off x="9047202" y="4585565"/>
            <a:ext cx="1644928" cy="27617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031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513D8BD-4F1A-4DD5-A0EA-109B93A5AD99}"/>
              </a:ext>
            </a:extLst>
          </p:cNvPr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solidFill>
            <a:srgbClr val="38BDA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4D9DB4-8102-4692-BEDA-E3B87B307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25" y="447900"/>
            <a:ext cx="3011427" cy="30114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A19286-66F8-4849-A673-8EB782514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450" y="428625"/>
            <a:ext cx="3011427" cy="30114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1DD13C-D6C6-43E8-917B-341D26FF10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168" y="447900"/>
            <a:ext cx="3011427" cy="301142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96FD0F0-4B79-4AAE-AA04-48837B4EAE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068" y="3781771"/>
            <a:ext cx="3189393" cy="31893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EF7AE9-BFE9-4431-A6D0-9BC592D974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749" y="3734687"/>
            <a:ext cx="3283559" cy="328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91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solidFill>
            <a:srgbClr val="7ACD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4001" y="327071"/>
            <a:ext cx="7544657" cy="4243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86542" y="3671885"/>
            <a:ext cx="2815000" cy="36024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6795" y="4891479"/>
            <a:ext cx="6701155" cy="1612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95"/>
              </a:spcBef>
              <a:tabLst>
                <a:tab pos="894080" algn="l"/>
                <a:tab pos="1142365" algn="l"/>
                <a:tab pos="2092325" algn="l"/>
                <a:tab pos="3235325" algn="l"/>
                <a:tab pos="4348480" algn="l"/>
                <a:tab pos="4683760" algn="l"/>
              </a:tabLst>
            </a:pPr>
            <a:r>
              <a:rPr sz="4500" spc="-15" dirty="0">
                <a:solidFill>
                  <a:srgbClr val="231F20"/>
                </a:solidFill>
                <a:latin typeface="Raleway Medium"/>
                <a:cs typeface="Raleway Medium"/>
              </a:rPr>
              <a:t>На	</a:t>
            </a:r>
            <a:r>
              <a:rPr sz="4500" dirty="0">
                <a:solidFill>
                  <a:srgbClr val="231F20"/>
                </a:solidFill>
                <a:latin typeface="Raleway Medium"/>
                <a:cs typeface="Raleway Medium"/>
              </a:rPr>
              <a:t>природу</a:t>
            </a:r>
            <a:r>
              <a:rPr sz="4500" spc="-125" dirty="0">
                <a:solidFill>
                  <a:srgbClr val="231F20"/>
                </a:solidFill>
                <a:latin typeface="Raleway Medium"/>
                <a:cs typeface="Raleway Medium"/>
              </a:rPr>
              <a:t> </a:t>
            </a:r>
            <a:r>
              <a:rPr sz="4500" dirty="0">
                <a:solidFill>
                  <a:srgbClr val="231F20"/>
                </a:solidFill>
                <a:latin typeface="Raleway Medium"/>
                <a:cs typeface="Raleway Medium"/>
              </a:rPr>
              <a:t>мы	идём,  Как	мы	там	</a:t>
            </a:r>
            <a:r>
              <a:rPr sz="4500" spc="-25" dirty="0">
                <a:solidFill>
                  <a:srgbClr val="231F20"/>
                </a:solidFill>
                <a:latin typeface="Raleway Medium"/>
                <a:cs typeface="Raleway Medium"/>
              </a:rPr>
              <a:t>с</a:t>
            </a:r>
            <a:r>
              <a:rPr sz="4500" dirty="0">
                <a:solidFill>
                  <a:srgbClr val="231F20"/>
                </a:solidFill>
                <a:latin typeface="Raleway Medium"/>
                <a:cs typeface="Raleway Medium"/>
              </a:rPr>
              <a:t>ебя	ведём?</a:t>
            </a:r>
            <a:endParaRPr sz="4500">
              <a:latin typeface="Raleway Medium"/>
              <a:cs typeface="Raleway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000" cy="756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77710E-071B-4D90-AF75-78AFE7B18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2700" y="4543425"/>
            <a:ext cx="3566469" cy="27434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56</Words>
  <Application>Microsoft Office PowerPoint</Application>
  <PresentationFormat>Произвольный</PresentationFormat>
  <Paragraphs>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 Black</vt:lpstr>
      <vt:lpstr>Calibri</vt:lpstr>
      <vt:lpstr>Raleway Medium</vt:lpstr>
      <vt:lpstr>Verdana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презентация_Камчатка_3_крив.cdr</dc:title>
  <dc:creator>User</dc:creator>
  <cp:lastModifiedBy>User</cp:lastModifiedBy>
  <cp:revision>4</cp:revision>
  <dcterms:created xsi:type="dcterms:W3CDTF">2024-01-15T04:50:46Z</dcterms:created>
  <dcterms:modified xsi:type="dcterms:W3CDTF">2024-05-15T04:21:35Z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2024-01-14T00:00:00Z</vt:filetime>
  </property>
  <property fmtid="{D5CDD505-2E9C-101B-9397-08002B2CF9AE}" pid="3" name="Creator">
    <vt:lpwstr>CorelDRAW 2020</vt:lpwstr>
  </property>
  <property fmtid="{D5CDD505-2E9C-101B-9397-08002B2CF9AE}" pid="4" name="LastSaved">
    <vt:filetime>2024-01-15T00:00:00Z</vt:filetime>
  </property>
</Properties>
</file>