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69" r:id="rId5"/>
    <p:sldId id="259" r:id="rId6"/>
    <p:sldId id="258" r:id="rId7"/>
    <p:sldId id="264" r:id="rId8"/>
    <p:sldId id="262" r:id="rId9"/>
    <p:sldId id="260" r:id="rId10"/>
    <p:sldId id="267" r:id="rId11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EFF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EFF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0" y="0"/>
                </a:moveTo>
                <a:lnTo>
                  <a:pt x="0" y="0"/>
                </a:lnTo>
                <a:lnTo>
                  <a:pt x="0" y="7560000"/>
                </a:lnTo>
                <a:lnTo>
                  <a:pt x="10692000" y="7560000"/>
                </a:lnTo>
                <a:lnTo>
                  <a:pt x="10692000" y="0"/>
                </a:lnTo>
                <a:close/>
              </a:path>
            </a:pathLst>
          </a:custGeom>
          <a:solidFill>
            <a:srgbClr val="1DC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2803" y="2740397"/>
            <a:ext cx="2755675" cy="44457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767" y="523548"/>
            <a:ext cx="6786860" cy="48508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EFF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0746" y="5582903"/>
            <a:ext cx="6531907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EFF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0" y="0"/>
                </a:moveTo>
                <a:lnTo>
                  <a:pt x="0" y="0"/>
                </a:lnTo>
                <a:lnTo>
                  <a:pt x="0" y="7560000"/>
                </a:lnTo>
                <a:lnTo>
                  <a:pt x="10692000" y="7560000"/>
                </a:lnTo>
                <a:lnTo>
                  <a:pt x="10692000" y="0"/>
                </a:lnTo>
                <a:close/>
              </a:path>
            </a:pathLst>
          </a:custGeom>
          <a:solidFill>
            <a:srgbClr val="FF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7261056" y="6085410"/>
              <a:ext cx="2120265" cy="1475105"/>
            </a:xfrm>
            <a:custGeom>
              <a:avLst/>
              <a:gdLst/>
              <a:ahLst/>
              <a:cxnLst/>
              <a:rect l="l" t="t" r="r" b="b"/>
              <a:pathLst>
                <a:path w="2120265" h="1475104">
                  <a:moveTo>
                    <a:pt x="0" y="0"/>
                  </a:moveTo>
                  <a:lnTo>
                    <a:pt x="2120154" y="0"/>
                  </a:lnTo>
                  <a:lnTo>
                    <a:pt x="2120154" y="1474589"/>
                  </a:lnTo>
                  <a:lnTo>
                    <a:pt x="0" y="1474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58779" y="4543698"/>
              <a:ext cx="1433830" cy="3016885"/>
            </a:xfrm>
            <a:custGeom>
              <a:avLst/>
              <a:gdLst/>
              <a:ahLst/>
              <a:cxnLst/>
              <a:rect l="l" t="t" r="r" b="b"/>
              <a:pathLst>
                <a:path w="1433829" h="3016884">
                  <a:moveTo>
                    <a:pt x="0" y="317608"/>
                  </a:moveTo>
                  <a:lnTo>
                    <a:pt x="3524" y="3016301"/>
                  </a:lnTo>
                  <a:lnTo>
                    <a:pt x="1433221" y="3016301"/>
                  </a:lnTo>
                  <a:lnTo>
                    <a:pt x="1433221" y="394840"/>
                  </a:lnTo>
                  <a:lnTo>
                    <a:pt x="414740" y="394840"/>
                  </a:lnTo>
                  <a:lnTo>
                    <a:pt x="368713" y="393571"/>
                  </a:lnTo>
                  <a:lnTo>
                    <a:pt x="322660" y="390520"/>
                  </a:lnTo>
                  <a:lnTo>
                    <a:pt x="276588" y="385668"/>
                  </a:lnTo>
                  <a:lnTo>
                    <a:pt x="230500" y="378995"/>
                  </a:lnTo>
                  <a:lnTo>
                    <a:pt x="184401" y="370480"/>
                  </a:lnTo>
                  <a:lnTo>
                    <a:pt x="138296" y="360104"/>
                  </a:lnTo>
                  <a:lnTo>
                    <a:pt x="92192" y="347847"/>
                  </a:lnTo>
                  <a:lnTo>
                    <a:pt x="46091" y="333688"/>
                  </a:lnTo>
                  <a:lnTo>
                    <a:pt x="0" y="317608"/>
                  </a:lnTo>
                  <a:close/>
                </a:path>
                <a:path w="1433829" h="3016884">
                  <a:moveTo>
                    <a:pt x="1433221" y="0"/>
                  </a:moveTo>
                  <a:lnTo>
                    <a:pt x="1322344" y="76980"/>
                  </a:lnTo>
                  <a:lnTo>
                    <a:pt x="1277862" y="107133"/>
                  </a:lnTo>
                  <a:lnTo>
                    <a:pt x="1233256" y="135906"/>
                  </a:lnTo>
                  <a:lnTo>
                    <a:pt x="1188530" y="163277"/>
                  </a:lnTo>
                  <a:lnTo>
                    <a:pt x="1143691" y="189227"/>
                  </a:lnTo>
                  <a:lnTo>
                    <a:pt x="1098742" y="213737"/>
                  </a:lnTo>
                  <a:lnTo>
                    <a:pt x="1053688" y="236785"/>
                  </a:lnTo>
                  <a:lnTo>
                    <a:pt x="1008535" y="258352"/>
                  </a:lnTo>
                  <a:lnTo>
                    <a:pt x="963287" y="278418"/>
                  </a:lnTo>
                  <a:lnTo>
                    <a:pt x="917950" y="296963"/>
                  </a:lnTo>
                  <a:lnTo>
                    <a:pt x="872528" y="313967"/>
                  </a:lnTo>
                  <a:lnTo>
                    <a:pt x="827026" y="329410"/>
                  </a:lnTo>
                  <a:lnTo>
                    <a:pt x="781450" y="343271"/>
                  </a:lnTo>
                  <a:lnTo>
                    <a:pt x="735804" y="355532"/>
                  </a:lnTo>
                  <a:lnTo>
                    <a:pt x="690093" y="366171"/>
                  </a:lnTo>
                  <a:lnTo>
                    <a:pt x="644322" y="375169"/>
                  </a:lnTo>
                  <a:lnTo>
                    <a:pt x="598495" y="382506"/>
                  </a:lnTo>
                  <a:lnTo>
                    <a:pt x="552619" y="388161"/>
                  </a:lnTo>
                  <a:lnTo>
                    <a:pt x="506698" y="392116"/>
                  </a:lnTo>
                  <a:lnTo>
                    <a:pt x="460737" y="394349"/>
                  </a:lnTo>
                  <a:lnTo>
                    <a:pt x="414740" y="394840"/>
                  </a:lnTo>
                  <a:lnTo>
                    <a:pt x="1433221" y="394840"/>
                  </a:lnTo>
                  <a:lnTo>
                    <a:pt x="1433221" y="0"/>
                  </a:lnTo>
                  <a:close/>
                </a:path>
              </a:pathLst>
            </a:custGeom>
            <a:solidFill>
              <a:srgbClr val="E57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3019" y="6114419"/>
              <a:ext cx="1429385" cy="1445895"/>
            </a:xfrm>
            <a:custGeom>
              <a:avLst/>
              <a:gdLst/>
              <a:ahLst/>
              <a:cxnLst/>
              <a:rect l="l" t="t" r="r" b="b"/>
              <a:pathLst>
                <a:path w="1429384" h="1445895">
                  <a:moveTo>
                    <a:pt x="0" y="186267"/>
                  </a:moveTo>
                  <a:lnTo>
                    <a:pt x="0" y="1445579"/>
                  </a:lnTo>
                  <a:lnTo>
                    <a:pt x="1428980" y="1445579"/>
                  </a:lnTo>
                  <a:lnTo>
                    <a:pt x="1428980" y="207717"/>
                  </a:lnTo>
                  <a:lnTo>
                    <a:pt x="496396" y="207717"/>
                  </a:lnTo>
                  <a:lnTo>
                    <a:pt x="453950" y="207224"/>
                  </a:lnTo>
                  <a:lnTo>
                    <a:pt x="371949" y="205002"/>
                  </a:lnTo>
                  <a:lnTo>
                    <a:pt x="257570" y="199621"/>
                  </a:lnTo>
                  <a:lnTo>
                    <a:pt x="69080" y="188376"/>
                  </a:lnTo>
                  <a:lnTo>
                    <a:pt x="43972" y="187251"/>
                  </a:lnTo>
                  <a:lnTo>
                    <a:pt x="20914" y="186524"/>
                  </a:lnTo>
                  <a:lnTo>
                    <a:pt x="0" y="186267"/>
                  </a:lnTo>
                  <a:close/>
                </a:path>
                <a:path w="1429384" h="1445895">
                  <a:moveTo>
                    <a:pt x="1428980" y="0"/>
                  </a:moveTo>
                  <a:lnTo>
                    <a:pt x="1356139" y="41912"/>
                  </a:lnTo>
                  <a:lnTo>
                    <a:pt x="1313676" y="62900"/>
                  </a:lnTo>
                  <a:lnTo>
                    <a:pt x="1270375" y="82132"/>
                  </a:lnTo>
                  <a:lnTo>
                    <a:pt x="1226331" y="99676"/>
                  </a:lnTo>
                  <a:lnTo>
                    <a:pt x="1181635" y="115604"/>
                  </a:lnTo>
                  <a:lnTo>
                    <a:pt x="1136381" y="129983"/>
                  </a:lnTo>
                  <a:lnTo>
                    <a:pt x="1090662" y="142884"/>
                  </a:lnTo>
                  <a:lnTo>
                    <a:pt x="1044571" y="154377"/>
                  </a:lnTo>
                  <a:lnTo>
                    <a:pt x="998202" y="164530"/>
                  </a:lnTo>
                  <a:lnTo>
                    <a:pt x="951647" y="173414"/>
                  </a:lnTo>
                  <a:lnTo>
                    <a:pt x="905000" y="181097"/>
                  </a:lnTo>
                  <a:lnTo>
                    <a:pt x="858354" y="187650"/>
                  </a:lnTo>
                  <a:lnTo>
                    <a:pt x="811802" y="193142"/>
                  </a:lnTo>
                  <a:lnTo>
                    <a:pt x="765437" y="197642"/>
                  </a:lnTo>
                  <a:lnTo>
                    <a:pt x="719353" y="201221"/>
                  </a:lnTo>
                  <a:lnTo>
                    <a:pt x="673642" y="203947"/>
                  </a:lnTo>
                  <a:lnTo>
                    <a:pt x="628398" y="205890"/>
                  </a:lnTo>
                  <a:lnTo>
                    <a:pt x="583713" y="207119"/>
                  </a:lnTo>
                  <a:lnTo>
                    <a:pt x="539682" y="207705"/>
                  </a:lnTo>
                  <a:lnTo>
                    <a:pt x="496396" y="207717"/>
                  </a:lnTo>
                  <a:lnTo>
                    <a:pt x="1428980" y="207717"/>
                  </a:lnTo>
                  <a:lnTo>
                    <a:pt x="1428980" y="0"/>
                  </a:lnTo>
                  <a:close/>
                </a:path>
              </a:pathLst>
            </a:custGeom>
            <a:solidFill>
              <a:srgbClr val="EC9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54465" y="4353657"/>
              <a:ext cx="1809114" cy="1949450"/>
            </a:xfrm>
            <a:custGeom>
              <a:avLst/>
              <a:gdLst/>
              <a:ahLst/>
              <a:cxnLst/>
              <a:rect l="l" t="t" r="r" b="b"/>
              <a:pathLst>
                <a:path w="1809115" h="1949450">
                  <a:moveTo>
                    <a:pt x="541452" y="0"/>
                  </a:moveTo>
                  <a:lnTo>
                    <a:pt x="501487" y="696"/>
                  </a:lnTo>
                  <a:lnTo>
                    <a:pt x="463201" y="2736"/>
                  </a:lnTo>
                  <a:lnTo>
                    <a:pt x="391576" y="10357"/>
                  </a:lnTo>
                  <a:lnTo>
                    <a:pt x="326397" y="21888"/>
                  </a:lnTo>
                  <a:lnTo>
                    <a:pt x="267481" y="36350"/>
                  </a:lnTo>
                  <a:lnTo>
                    <a:pt x="214650" y="52769"/>
                  </a:lnTo>
                  <a:lnTo>
                    <a:pt x="167722" y="70167"/>
                  </a:lnTo>
                  <a:lnTo>
                    <a:pt x="126516" y="87567"/>
                  </a:lnTo>
                  <a:lnTo>
                    <a:pt x="90852" y="103994"/>
                  </a:lnTo>
                  <a:lnTo>
                    <a:pt x="47351" y="124672"/>
                  </a:lnTo>
                  <a:lnTo>
                    <a:pt x="35426" y="130019"/>
                  </a:lnTo>
                  <a:lnTo>
                    <a:pt x="24751" y="134391"/>
                  </a:lnTo>
                  <a:lnTo>
                    <a:pt x="15303" y="137665"/>
                  </a:lnTo>
                  <a:lnTo>
                    <a:pt x="7060" y="139719"/>
                  </a:lnTo>
                  <a:lnTo>
                    <a:pt x="0" y="140431"/>
                  </a:lnTo>
                  <a:lnTo>
                    <a:pt x="0" y="1542318"/>
                  </a:lnTo>
                  <a:lnTo>
                    <a:pt x="57985" y="1549521"/>
                  </a:lnTo>
                  <a:lnTo>
                    <a:pt x="105290" y="1561587"/>
                  </a:lnTo>
                  <a:lnTo>
                    <a:pt x="159415" y="1578632"/>
                  </a:lnTo>
                  <a:lnTo>
                    <a:pt x="220278" y="1599947"/>
                  </a:lnTo>
                  <a:lnTo>
                    <a:pt x="442463" y="1682389"/>
                  </a:lnTo>
                  <a:lnTo>
                    <a:pt x="485158" y="1697893"/>
                  </a:lnTo>
                  <a:lnTo>
                    <a:pt x="529445" y="1713664"/>
                  </a:lnTo>
                  <a:lnTo>
                    <a:pt x="575312" y="1729613"/>
                  </a:lnTo>
                  <a:lnTo>
                    <a:pt x="622750" y="1745651"/>
                  </a:lnTo>
                  <a:lnTo>
                    <a:pt x="671747" y="1761689"/>
                  </a:lnTo>
                  <a:lnTo>
                    <a:pt x="722293" y="1777638"/>
                  </a:lnTo>
                  <a:lnTo>
                    <a:pt x="774379" y="1793409"/>
                  </a:lnTo>
                  <a:lnTo>
                    <a:pt x="827993" y="1808913"/>
                  </a:lnTo>
                  <a:lnTo>
                    <a:pt x="883125" y="1824061"/>
                  </a:lnTo>
                  <a:lnTo>
                    <a:pt x="939764" y="1838765"/>
                  </a:lnTo>
                  <a:lnTo>
                    <a:pt x="997902" y="1852935"/>
                  </a:lnTo>
                  <a:lnTo>
                    <a:pt x="1057526" y="1866483"/>
                  </a:lnTo>
                  <a:lnTo>
                    <a:pt x="1118627" y="1879319"/>
                  </a:lnTo>
                  <a:lnTo>
                    <a:pt x="1181194" y="1891355"/>
                  </a:lnTo>
                  <a:lnTo>
                    <a:pt x="1245216" y="1902501"/>
                  </a:lnTo>
                  <a:lnTo>
                    <a:pt x="1310685" y="1912669"/>
                  </a:lnTo>
                  <a:lnTo>
                    <a:pt x="1377588" y="1921770"/>
                  </a:lnTo>
                  <a:lnTo>
                    <a:pt x="1445916" y="1929715"/>
                  </a:lnTo>
                  <a:lnTo>
                    <a:pt x="1515658" y="1936415"/>
                  </a:lnTo>
                  <a:lnTo>
                    <a:pt x="1586804" y="1941781"/>
                  </a:lnTo>
                  <a:lnTo>
                    <a:pt x="1659343" y="1945723"/>
                  </a:lnTo>
                  <a:lnTo>
                    <a:pt x="1733266" y="1948154"/>
                  </a:lnTo>
                  <a:lnTo>
                    <a:pt x="1808561" y="1948984"/>
                  </a:lnTo>
                  <a:lnTo>
                    <a:pt x="1808561" y="511893"/>
                  </a:lnTo>
                  <a:lnTo>
                    <a:pt x="1728120" y="456179"/>
                  </a:lnTo>
                  <a:lnTo>
                    <a:pt x="1649832" y="404372"/>
                  </a:lnTo>
                  <a:lnTo>
                    <a:pt x="1573675" y="356351"/>
                  </a:lnTo>
                  <a:lnTo>
                    <a:pt x="1499626" y="311991"/>
                  </a:lnTo>
                  <a:lnTo>
                    <a:pt x="1427663" y="271173"/>
                  </a:lnTo>
                  <a:lnTo>
                    <a:pt x="1357762" y="233773"/>
                  </a:lnTo>
                  <a:lnTo>
                    <a:pt x="1289902" y="199669"/>
                  </a:lnTo>
                  <a:lnTo>
                    <a:pt x="1224060" y="168740"/>
                  </a:lnTo>
                  <a:lnTo>
                    <a:pt x="1160213" y="140864"/>
                  </a:lnTo>
                  <a:lnTo>
                    <a:pt x="1098338" y="115918"/>
                  </a:lnTo>
                  <a:lnTo>
                    <a:pt x="1038414" y="93780"/>
                  </a:lnTo>
                  <a:lnTo>
                    <a:pt x="980417" y="74328"/>
                  </a:lnTo>
                  <a:lnTo>
                    <a:pt x="924325" y="57440"/>
                  </a:lnTo>
                  <a:lnTo>
                    <a:pt x="870115" y="42995"/>
                  </a:lnTo>
                  <a:lnTo>
                    <a:pt x="817764" y="30869"/>
                  </a:lnTo>
                  <a:lnTo>
                    <a:pt x="767251" y="20942"/>
                  </a:lnTo>
                  <a:lnTo>
                    <a:pt x="718553" y="13090"/>
                  </a:lnTo>
                  <a:lnTo>
                    <a:pt x="671646" y="7192"/>
                  </a:lnTo>
                  <a:lnTo>
                    <a:pt x="626509" y="3125"/>
                  </a:lnTo>
                  <a:lnTo>
                    <a:pt x="583118" y="769"/>
                  </a:lnTo>
                  <a:lnTo>
                    <a:pt x="541452" y="0"/>
                  </a:lnTo>
                  <a:close/>
                </a:path>
              </a:pathLst>
            </a:custGeom>
            <a:solidFill>
              <a:srgbClr val="1A9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80688" y="5895975"/>
              <a:ext cx="1282065" cy="407034"/>
            </a:xfrm>
            <a:custGeom>
              <a:avLst/>
              <a:gdLst/>
              <a:ahLst/>
              <a:cxnLst/>
              <a:rect l="l" t="t" r="r" b="b"/>
              <a:pathLst>
                <a:path w="1282065" h="407035">
                  <a:moveTo>
                    <a:pt x="378054" y="0"/>
                  </a:moveTo>
                  <a:lnTo>
                    <a:pt x="0" y="170161"/>
                  </a:lnTo>
                  <a:lnTo>
                    <a:pt x="3223" y="171346"/>
                  </a:lnTo>
                  <a:lnTo>
                    <a:pt x="96527" y="203333"/>
                  </a:lnTo>
                  <a:lnTo>
                    <a:pt x="145524" y="219371"/>
                  </a:lnTo>
                  <a:lnTo>
                    <a:pt x="196071" y="235320"/>
                  </a:lnTo>
                  <a:lnTo>
                    <a:pt x="248156" y="251091"/>
                  </a:lnTo>
                  <a:lnTo>
                    <a:pt x="301770" y="266595"/>
                  </a:lnTo>
                  <a:lnTo>
                    <a:pt x="356902" y="281743"/>
                  </a:lnTo>
                  <a:lnTo>
                    <a:pt x="413542" y="296447"/>
                  </a:lnTo>
                  <a:lnTo>
                    <a:pt x="471679" y="310617"/>
                  </a:lnTo>
                  <a:lnTo>
                    <a:pt x="531303" y="324165"/>
                  </a:lnTo>
                  <a:lnTo>
                    <a:pt x="592404" y="337001"/>
                  </a:lnTo>
                  <a:lnTo>
                    <a:pt x="654971" y="349037"/>
                  </a:lnTo>
                  <a:lnTo>
                    <a:pt x="718994" y="360183"/>
                  </a:lnTo>
                  <a:lnTo>
                    <a:pt x="784462" y="370351"/>
                  </a:lnTo>
                  <a:lnTo>
                    <a:pt x="851365" y="379452"/>
                  </a:lnTo>
                  <a:lnTo>
                    <a:pt x="919693" y="387397"/>
                  </a:lnTo>
                  <a:lnTo>
                    <a:pt x="989435" y="394097"/>
                  </a:lnTo>
                  <a:lnTo>
                    <a:pt x="1060581" y="399463"/>
                  </a:lnTo>
                  <a:lnTo>
                    <a:pt x="1133121" y="403405"/>
                  </a:lnTo>
                  <a:lnTo>
                    <a:pt x="1207043" y="405836"/>
                  </a:lnTo>
                  <a:lnTo>
                    <a:pt x="1281552" y="406658"/>
                  </a:lnTo>
                  <a:lnTo>
                    <a:pt x="378054" y="0"/>
                  </a:lnTo>
                  <a:close/>
                </a:path>
              </a:pathLst>
            </a:custGeom>
            <a:solidFill>
              <a:srgbClr val="EC9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54455" y="6302649"/>
              <a:ext cx="3237865" cy="1257935"/>
            </a:xfrm>
            <a:custGeom>
              <a:avLst/>
              <a:gdLst/>
              <a:ahLst/>
              <a:cxnLst/>
              <a:rect l="l" t="t" r="r" b="b"/>
              <a:pathLst>
                <a:path w="3237865" h="1257934">
                  <a:moveTo>
                    <a:pt x="1786978" y="1257350"/>
                  </a:moveTo>
                  <a:lnTo>
                    <a:pt x="1758657" y="1206728"/>
                  </a:lnTo>
                  <a:lnTo>
                    <a:pt x="1712937" y="1152702"/>
                  </a:lnTo>
                  <a:lnTo>
                    <a:pt x="1654124" y="1102537"/>
                  </a:lnTo>
                  <a:lnTo>
                    <a:pt x="1620151" y="1079068"/>
                  </a:lnTo>
                  <a:lnTo>
                    <a:pt x="1583296" y="1056767"/>
                  </a:lnTo>
                  <a:lnTo>
                    <a:pt x="1543710" y="1035685"/>
                  </a:lnTo>
                  <a:lnTo>
                    <a:pt x="1501521" y="1015911"/>
                  </a:lnTo>
                  <a:lnTo>
                    <a:pt x="1456855" y="997508"/>
                  </a:lnTo>
                  <a:lnTo>
                    <a:pt x="1409877" y="980528"/>
                  </a:lnTo>
                  <a:lnTo>
                    <a:pt x="1360690" y="965060"/>
                  </a:lnTo>
                  <a:lnTo>
                    <a:pt x="1309446" y="951153"/>
                  </a:lnTo>
                  <a:lnTo>
                    <a:pt x="1256271" y="938885"/>
                  </a:lnTo>
                  <a:lnTo>
                    <a:pt x="1201305" y="928319"/>
                  </a:lnTo>
                  <a:lnTo>
                    <a:pt x="1144676" y="919530"/>
                  </a:lnTo>
                  <a:lnTo>
                    <a:pt x="1086523" y="912571"/>
                  </a:lnTo>
                  <a:lnTo>
                    <a:pt x="1026985" y="907516"/>
                  </a:lnTo>
                  <a:lnTo>
                    <a:pt x="966190" y="904430"/>
                  </a:lnTo>
                  <a:lnTo>
                    <a:pt x="904278" y="903389"/>
                  </a:lnTo>
                  <a:lnTo>
                    <a:pt x="842365" y="904430"/>
                  </a:lnTo>
                  <a:lnTo>
                    <a:pt x="781570" y="907516"/>
                  </a:lnTo>
                  <a:lnTo>
                    <a:pt x="722033" y="912571"/>
                  </a:lnTo>
                  <a:lnTo>
                    <a:pt x="663892" y="919530"/>
                  </a:lnTo>
                  <a:lnTo>
                    <a:pt x="607263" y="928319"/>
                  </a:lnTo>
                  <a:lnTo>
                    <a:pt x="552297" y="938885"/>
                  </a:lnTo>
                  <a:lnTo>
                    <a:pt x="499122" y="951153"/>
                  </a:lnTo>
                  <a:lnTo>
                    <a:pt x="447878" y="965060"/>
                  </a:lnTo>
                  <a:lnTo>
                    <a:pt x="398691" y="980528"/>
                  </a:lnTo>
                  <a:lnTo>
                    <a:pt x="351701" y="997508"/>
                  </a:lnTo>
                  <a:lnTo>
                    <a:pt x="307047" y="1015911"/>
                  </a:lnTo>
                  <a:lnTo>
                    <a:pt x="264858" y="1035685"/>
                  </a:lnTo>
                  <a:lnTo>
                    <a:pt x="225272" y="1056767"/>
                  </a:lnTo>
                  <a:lnTo>
                    <a:pt x="188417" y="1079068"/>
                  </a:lnTo>
                  <a:lnTo>
                    <a:pt x="154444" y="1102537"/>
                  </a:lnTo>
                  <a:lnTo>
                    <a:pt x="123469" y="1127112"/>
                  </a:lnTo>
                  <a:lnTo>
                    <a:pt x="71069" y="1179271"/>
                  </a:lnTo>
                  <a:lnTo>
                    <a:pt x="32308" y="1235011"/>
                  </a:lnTo>
                  <a:lnTo>
                    <a:pt x="21590" y="1257350"/>
                  </a:lnTo>
                  <a:lnTo>
                    <a:pt x="1786978" y="1257350"/>
                  </a:lnTo>
                  <a:close/>
                </a:path>
                <a:path w="3237865" h="1257934">
                  <a:moveTo>
                    <a:pt x="1808568" y="677481"/>
                  </a:moveTo>
                  <a:lnTo>
                    <a:pt x="1784680" y="625690"/>
                  </a:lnTo>
                  <a:lnTo>
                    <a:pt x="1743900" y="593445"/>
                  </a:lnTo>
                  <a:lnTo>
                    <a:pt x="1685099" y="563499"/>
                  </a:lnTo>
                  <a:lnTo>
                    <a:pt x="1649450" y="549503"/>
                  </a:lnTo>
                  <a:lnTo>
                    <a:pt x="1609902" y="536232"/>
                  </a:lnTo>
                  <a:lnTo>
                    <a:pt x="1566659" y="523735"/>
                  </a:lnTo>
                  <a:lnTo>
                    <a:pt x="1519910" y="512064"/>
                  </a:lnTo>
                  <a:lnTo>
                    <a:pt x="1469859" y="501256"/>
                  </a:lnTo>
                  <a:lnTo>
                    <a:pt x="1416723" y="491388"/>
                  </a:lnTo>
                  <a:lnTo>
                    <a:pt x="1360690" y="482485"/>
                  </a:lnTo>
                  <a:lnTo>
                    <a:pt x="1301965" y="474599"/>
                  </a:lnTo>
                  <a:lnTo>
                    <a:pt x="1240739" y="467804"/>
                  </a:lnTo>
                  <a:lnTo>
                    <a:pt x="1177226" y="462114"/>
                  </a:lnTo>
                  <a:lnTo>
                    <a:pt x="1111618" y="457619"/>
                  </a:lnTo>
                  <a:lnTo>
                    <a:pt x="1044130" y="454329"/>
                  </a:lnTo>
                  <a:lnTo>
                    <a:pt x="974953" y="452335"/>
                  </a:lnTo>
                  <a:lnTo>
                    <a:pt x="904278" y="451650"/>
                  </a:lnTo>
                  <a:lnTo>
                    <a:pt x="833615" y="452335"/>
                  </a:lnTo>
                  <a:lnTo>
                    <a:pt x="764425" y="454329"/>
                  </a:lnTo>
                  <a:lnTo>
                    <a:pt x="696937" y="457619"/>
                  </a:lnTo>
                  <a:lnTo>
                    <a:pt x="631342" y="462114"/>
                  </a:lnTo>
                  <a:lnTo>
                    <a:pt x="567829" y="467804"/>
                  </a:lnTo>
                  <a:lnTo>
                    <a:pt x="506603" y="474599"/>
                  </a:lnTo>
                  <a:lnTo>
                    <a:pt x="447878" y="482485"/>
                  </a:lnTo>
                  <a:lnTo>
                    <a:pt x="391845" y="491388"/>
                  </a:lnTo>
                  <a:lnTo>
                    <a:pt x="338709" y="501256"/>
                  </a:lnTo>
                  <a:lnTo>
                    <a:pt x="288658" y="512064"/>
                  </a:lnTo>
                  <a:lnTo>
                    <a:pt x="241909" y="523735"/>
                  </a:lnTo>
                  <a:lnTo>
                    <a:pt x="198666" y="536232"/>
                  </a:lnTo>
                  <a:lnTo>
                    <a:pt x="159118" y="549503"/>
                  </a:lnTo>
                  <a:lnTo>
                    <a:pt x="123469" y="563499"/>
                  </a:lnTo>
                  <a:lnTo>
                    <a:pt x="64668" y="593445"/>
                  </a:lnTo>
                  <a:lnTo>
                    <a:pt x="23888" y="625690"/>
                  </a:lnTo>
                  <a:lnTo>
                    <a:pt x="2730" y="659828"/>
                  </a:lnTo>
                  <a:lnTo>
                    <a:pt x="0" y="677481"/>
                  </a:lnTo>
                  <a:lnTo>
                    <a:pt x="2730" y="695121"/>
                  </a:lnTo>
                  <a:lnTo>
                    <a:pt x="23888" y="729259"/>
                  </a:lnTo>
                  <a:lnTo>
                    <a:pt x="64668" y="761492"/>
                  </a:lnTo>
                  <a:lnTo>
                    <a:pt x="123469" y="791451"/>
                  </a:lnTo>
                  <a:lnTo>
                    <a:pt x="159118" y="805446"/>
                  </a:lnTo>
                  <a:lnTo>
                    <a:pt x="198666" y="818718"/>
                  </a:lnTo>
                  <a:lnTo>
                    <a:pt x="241909" y="831215"/>
                  </a:lnTo>
                  <a:lnTo>
                    <a:pt x="288658" y="842886"/>
                  </a:lnTo>
                  <a:lnTo>
                    <a:pt x="338709" y="853681"/>
                  </a:lnTo>
                  <a:lnTo>
                    <a:pt x="391845" y="863561"/>
                  </a:lnTo>
                  <a:lnTo>
                    <a:pt x="447878" y="872464"/>
                  </a:lnTo>
                  <a:lnTo>
                    <a:pt x="506603" y="880338"/>
                  </a:lnTo>
                  <a:lnTo>
                    <a:pt x="567829" y="887145"/>
                  </a:lnTo>
                  <a:lnTo>
                    <a:pt x="631342" y="892822"/>
                  </a:lnTo>
                  <a:lnTo>
                    <a:pt x="696937" y="897331"/>
                  </a:lnTo>
                  <a:lnTo>
                    <a:pt x="764425" y="900607"/>
                  </a:lnTo>
                  <a:lnTo>
                    <a:pt x="833615" y="902614"/>
                  </a:lnTo>
                  <a:lnTo>
                    <a:pt x="904278" y="903300"/>
                  </a:lnTo>
                  <a:lnTo>
                    <a:pt x="974953" y="902614"/>
                  </a:lnTo>
                  <a:lnTo>
                    <a:pt x="1044130" y="900607"/>
                  </a:lnTo>
                  <a:lnTo>
                    <a:pt x="1111618" y="897331"/>
                  </a:lnTo>
                  <a:lnTo>
                    <a:pt x="1177226" y="892822"/>
                  </a:lnTo>
                  <a:lnTo>
                    <a:pt x="1240739" y="887145"/>
                  </a:lnTo>
                  <a:lnTo>
                    <a:pt x="1301965" y="880338"/>
                  </a:lnTo>
                  <a:lnTo>
                    <a:pt x="1360690" y="872464"/>
                  </a:lnTo>
                  <a:lnTo>
                    <a:pt x="1416723" y="863561"/>
                  </a:lnTo>
                  <a:lnTo>
                    <a:pt x="1469859" y="853681"/>
                  </a:lnTo>
                  <a:lnTo>
                    <a:pt x="1519910" y="842886"/>
                  </a:lnTo>
                  <a:lnTo>
                    <a:pt x="1566659" y="831215"/>
                  </a:lnTo>
                  <a:lnTo>
                    <a:pt x="1609902" y="818718"/>
                  </a:lnTo>
                  <a:lnTo>
                    <a:pt x="1649450" y="805446"/>
                  </a:lnTo>
                  <a:lnTo>
                    <a:pt x="1685099" y="791451"/>
                  </a:lnTo>
                  <a:lnTo>
                    <a:pt x="1743900" y="761492"/>
                  </a:lnTo>
                  <a:lnTo>
                    <a:pt x="1784680" y="729259"/>
                  </a:lnTo>
                  <a:lnTo>
                    <a:pt x="1805838" y="695121"/>
                  </a:lnTo>
                  <a:lnTo>
                    <a:pt x="1808568" y="677481"/>
                  </a:lnTo>
                  <a:close/>
                </a:path>
                <a:path w="3237865" h="1257934">
                  <a:moveTo>
                    <a:pt x="1808568" y="225818"/>
                  </a:moveTo>
                  <a:lnTo>
                    <a:pt x="1784680" y="174040"/>
                  </a:lnTo>
                  <a:lnTo>
                    <a:pt x="1743900" y="141795"/>
                  </a:lnTo>
                  <a:lnTo>
                    <a:pt x="1685099" y="111848"/>
                  </a:lnTo>
                  <a:lnTo>
                    <a:pt x="1649450" y="97853"/>
                  </a:lnTo>
                  <a:lnTo>
                    <a:pt x="1609902" y="84582"/>
                  </a:lnTo>
                  <a:lnTo>
                    <a:pt x="1566659" y="72085"/>
                  </a:lnTo>
                  <a:lnTo>
                    <a:pt x="1519910" y="60413"/>
                  </a:lnTo>
                  <a:lnTo>
                    <a:pt x="1469859" y="49606"/>
                  </a:lnTo>
                  <a:lnTo>
                    <a:pt x="1416723" y="39738"/>
                  </a:lnTo>
                  <a:lnTo>
                    <a:pt x="1360690" y="30835"/>
                  </a:lnTo>
                  <a:lnTo>
                    <a:pt x="1301965" y="22948"/>
                  </a:lnTo>
                  <a:lnTo>
                    <a:pt x="1240739" y="16154"/>
                  </a:lnTo>
                  <a:lnTo>
                    <a:pt x="1177226" y="10464"/>
                  </a:lnTo>
                  <a:lnTo>
                    <a:pt x="1111618" y="5969"/>
                  </a:lnTo>
                  <a:lnTo>
                    <a:pt x="1044130" y="2679"/>
                  </a:lnTo>
                  <a:lnTo>
                    <a:pt x="974953" y="673"/>
                  </a:lnTo>
                  <a:lnTo>
                    <a:pt x="904278" y="0"/>
                  </a:lnTo>
                  <a:lnTo>
                    <a:pt x="833615" y="673"/>
                  </a:lnTo>
                  <a:lnTo>
                    <a:pt x="764425" y="2679"/>
                  </a:lnTo>
                  <a:lnTo>
                    <a:pt x="696937" y="5969"/>
                  </a:lnTo>
                  <a:lnTo>
                    <a:pt x="631342" y="10464"/>
                  </a:lnTo>
                  <a:lnTo>
                    <a:pt x="567829" y="16154"/>
                  </a:lnTo>
                  <a:lnTo>
                    <a:pt x="506603" y="22948"/>
                  </a:lnTo>
                  <a:lnTo>
                    <a:pt x="447878" y="30835"/>
                  </a:lnTo>
                  <a:lnTo>
                    <a:pt x="391845" y="39738"/>
                  </a:lnTo>
                  <a:lnTo>
                    <a:pt x="338709" y="49606"/>
                  </a:lnTo>
                  <a:lnTo>
                    <a:pt x="288658" y="60413"/>
                  </a:lnTo>
                  <a:lnTo>
                    <a:pt x="241909" y="72085"/>
                  </a:lnTo>
                  <a:lnTo>
                    <a:pt x="198666" y="84582"/>
                  </a:lnTo>
                  <a:lnTo>
                    <a:pt x="159118" y="97853"/>
                  </a:lnTo>
                  <a:lnTo>
                    <a:pt x="123469" y="111848"/>
                  </a:lnTo>
                  <a:lnTo>
                    <a:pt x="64668" y="141795"/>
                  </a:lnTo>
                  <a:lnTo>
                    <a:pt x="23888" y="174040"/>
                  </a:lnTo>
                  <a:lnTo>
                    <a:pt x="2730" y="208178"/>
                  </a:lnTo>
                  <a:lnTo>
                    <a:pt x="0" y="225818"/>
                  </a:lnTo>
                  <a:lnTo>
                    <a:pt x="2730" y="243471"/>
                  </a:lnTo>
                  <a:lnTo>
                    <a:pt x="23888" y="277596"/>
                  </a:lnTo>
                  <a:lnTo>
                    <a:pt x="64668" y="309841"/>
                  </a:lnTo>
                  <a:lnTo>
                    <a:pt x="123469" y="339801"/>
                  </a:lnTo>
                  <a:lnTo>
                    <a:pt x="159118" y="353796"/>
                  </a:lnTo>
                  <a:lnTo>
                    <a:pt x="198666" y="367068"/>
                  </a:lnTo>
                  <a:lnTo>
                    <a:pt x="241909" y="379564"/>
                  </a:lnTo>
                  <a:lnTo>
                    <a:pt x="288658" y="391236"/>
                  </a:lnTo>
                  <a:lnTo>
                    <a:pt x="338709" y="402043"/>
                  </a:lnTo>
                  <a:lnTo>
                    <a:pt x="391845" y="411911"/>
                  </a:lnTo>
                  <a:lnTo>
                    <a:pt x="447878" y="420814"/>
                  </a:lnTo>
                  <a:lnTo>
                    <a:pt x="506603" y="428701"/>
                  </a:lnTo>
                  <a:lnTo>
                    <a:pt x="567829" y="435508"/>
                  </a:lnTo>
                  <a:lnTo>
                    <a:pt x="631342" y="441185"/>
                  </a:lnTo>
                  <a:lnTo>
                    <a:pt x="696937" y="445681"/>
                  </a:lnTo>
                  <a:lnTo>
                    <a:pt x="764425" y="448970"/>
                  </a:lnTo>
                  <a:lnTo>
                    <a:pt x="833615" y="450977"/>
                  </a:lnTo>
                  <a:lnTo>
                    <a:pt x="904278" y="451650"/>
                  </a:lnTo>
                  <a:lnTo>
                    <a:pt x="974953" y="450977"/>
                  </a:lnTo>
                  <a:lnTo>
                    <a:pt x="1044130" y="448970"/>
                  </a:lnTo>
                  <a:lnTo>
                    <a:pt x="1111618" y="445681"/>
                  </a:lnTo>
                  <a:lnTo>
                    <a:pt x="1177226" y="441185"/>
                  </a:lnTo>
                  <a:lnTo>
                    <a:pt x="1240739" y="435508"/>
                  </a:lnTo>
                  <a:lnTo>
                    <a:pt x="1301965" y="428701"/>
                  </a:lnTo>
                  <a:lnTo>
                    <a:pt x="1360690" y="420814"/>
                  </a:lnTo>
                  <a:lnTo>
                    <a:pt x="1416723" y="411911"/>
                  </a:lnTo>
                  <a:lnTo>
                    <a:pt x="1469859" y="402043"/>
                  </a:lnTo>
                  <a:lnTo>
                    <a:pt x="1519910" y="391236"/>
                  </a:lnTo>
                  <a:lnTo>
                    <a:pt x="1566659" y="379564"/>
                  </a:lnTo>
                  <a:lnTo>
                    <a:pt x="1609902" y="367068"/>
                  </a:lnTo>
                  <a:lnTo>
                    <a:pt x="1649450" y="353796"/>
                  </a:lnTo>
                  <a:lnTo>
                    <a:pt x="1685099" y="339801"/>
                  </a:lnTo>
                  <a:lnTo>
                    <a:pt x="1743900" y="309841"/>
                  </a:lnTo>
                  <a:lnTo>
                    <a:pt x="1784680" y="277596"/>
                  </a:lnTo>
                  <a:lnTo>
                    <a:pt x="1805838" y="243471"/>
                  </a:lnTo>
                  <a:lnTo>
                    <a:pt x="1808568" y="225818"/>
                  </a:lnTo>
                  <a:close/>
                </a:path>
                <a:path w="3237865" h="1257934">
                  <a:moveTo>
                    <a:pt x="3237534" y="313956"/>
                  </a:moveTo>
                  <a:lnTo>
                    <a:pt x="3189414" y="347662"/>
                  </a:lnTo>
                  <a:lnTo>
                    <a:pt x="3154705" y="376326"/>
                  </a:lnTo>
                  <a:lnTo>
                    <a:pt x="3121901" y="407098"/>
                  </a:lnTo>
                  <a:lnTo>
                    <a:pt x="3091116" y="439902"/>
                  </a:lnTo>
                  <a:lnTo>
                    <a:pt x="3062465" y="474624"/>
                  </a:lnTo>
                  <a:lnTo>
                    <a:pt x="3036036" y="511162"/>
                  </a:lnTo>
                  <a:lnTo>
                    <a:pt x="3011957" y="549402"/>
                  </a:lnTo>
                  <a:lnTo>
                    <a:pt x="2990316" y="589254"/>
                  </a:lnTo>
                  <a:lnTo>
                    <a:pt x="2971215" y="630593"/>
                  </a:lnTo>
                  <a:lnTo>
                    <a:pt x="2954769" y="673328"/>
                  </a:lnTo>
                  <a:lnTo>
                    <a:pt x="2941078" y="717359"/>
                  </a:lnTo>
                  <a:lnTo>
                    <a:pt x="2930245" y="762571"/>
                  </a:lnTo>
                  <a:lnTo>
                    <a:pt x="2922384" y="808863"/>
                  </a:lnTo>
                  <a:lnTo>
                    <a:pt x="2917583" y="856132"/>
                  </a:lnTo>
                  <a:lnTo>
                    <a:pt x="2916567" y="885977"/>
                  </a:lnTo>
                  <a:lnTo>
                    <a:pt x="2915234" y="854583"/>
                  </a:lnTo>
                  <a:lnTo>
                    <a:pt x="2909252" y="807885"/>
                  </a:lnTo>
                  <a:lnTo>
                    <a:pt x="2899460" y="762469"/>
                  </a:lnTo>
                  <a:lnTo>
                    <a:pt x="2886049" y="718527"/>
                  </a:lnTo>
                  <a:lnTo>
                    <a:pt x="2869184" y="676224"/>
                  </a:lnTo>
                  <a:lnTo>
                    <a:pt x="2849016" y="635698"/>
                  </a:lnTo>
                  <a:lnTo>
                    <a:pt x="2825724" y="597141"/>
                  </a:lnTo>
                  <a:lnTo>
                    <a:pt x="2799473" y="560717"/>
                  </a:lnTo>
                  <a:lnTo>
                    <a:pt x="2770428" y="526580"/>
                  </a:lnTo>
                  <a:lnTo>
                    <a:pt x="2738755" y="494906"/>
                  </a:lnTo>
                  <a:lnTo>
                    <a:pt x="2704617" y="465861"/>
                  </a:lnTo>
                  <a:lnTo>
                    <a:pt x="2668193" y="439610"/>
                  </a:lnTo>
                  <a:lnTo>
                    <a:pt x="2629636" y="416318"/>
                  </a:lnTo>
                  <a:lnTo>
                    <a:pt x="2589111" y="396151"/>
                  </a:lnTo>
                  <a:lnTo>
                    <a:pt x="2546807" y="379285"/>
                  </a:lnTo>
                  <a:lnTo>
                    <a:pt x="2502852" y="365874"/>
                  </a:lnTo>
                  <a:lnTo>
                    <a:pt x="2457450" y="356082"/>
                  </a:lnTo>
                  <a:lnTo>
                    <a:pt x="2410752" y="350088"/>
                  </a:lnTo>
                  <a:lnTo>
                    <a:pt x="2362924" y="348056"/>
                  </a:lnTo>
                  <a:lnTo>
                    <a:pt x="2315083" y="350088"/>
                  </a:lnTo>
                  <a:lnTo>
                    <a:pt x="2268385" y="356082"/>
                  </a:lnTo>
                  <a:lnTo>
                    <a:pt x="2222982" y="365874"/>
                  </a:lnTo>
                  <a:lnTo>
                    <a:pt x="2179028" y="379285"/>
                  </a:lnTo>
                  <a:lnTo>
                    <a:pt x="2136724" y="396151"/>
                  </a:lnTo>
                  <a:lnTo>
                    <a:pt x="2096198" y="416318"/>
                  </a:lnTo>
                  <a:lnTo>
                    <a:pt x="2057641" y="439610"/>
                  </a:lnTo>
                  <a:lnTo>
                    <a:pt x="2021217" y="465861"/>
                  </a:lnTo>
                  <a:lnTo>
                    <a:pt x="1987080" y="494906"/>
                  </a:lnTo>
                  <a:lnTo>
                    <a:pt x="1955406" y="526580"/>
                  </a:lnTo>
                  <a:lnTo>
                    <a:pt x="1926361" y="560717"/>
                  </a:lnTo>
                  <a:lnTo>
                    <a:pt x="1900110" y="597141"/>
                  </a:lnTo>
                  <a:lnTo>
                    <a:pt x="1876818" y="635698"/>
                  </a:lnTo>
                  <a:lnTo>
                    <a:pt x="1856663" y="676224"/>
                  </a:lnTo>
                  <a:lnTo>
                    <a:pt x="1839785" y="718527"/>
                  </a:lnTo>
                  <a:lnTo>
                    <a:pt x="1826374" y="762469"/>
                  </a:lnTo>
                  <a:lnTo>
                    <a:pt x="1816595" y="807885"/>
                  </a:lnTo>
                  <a:lnTo>
                    <a:pt x="1810600" y="854583"/>
                  </a:lnTo>
                  <a:lnTo>
                    <a:pt x="1808568" y="902411"/>
                  </a:lnTo>
                  <a:lnTo>
                    <a:pt x="1810600" y="950252"/>
                  </a:lnTo>
                  <a:lnTo>
                    <a:pt x="1816595" y="996950"/>
                  </a:lnTo>
                  <a:lnTo>
                    <a:pt x="1826374" y="1042352"/>
                  </a:lnTo>
                  <a:lnTo>
                    <a:pt x="1839785" y="1086294"/>
                  </a:lnTo>
                  <a:lnTo>
                    <a:pt x="1856663" y="1128610"/>
                  </a:lnTo>
                  <a:lnTo>
                    <a:pt x="1876818" y="1169136"/>
                  </a:lnTo>
                  <a:lnTo>
                    <a:pt x="1900110" y="1207693"/>
                  </a:lnTo>
                  <a:lnTo>
                    <a:pt x="1926361" y="1244117"/>
                  </a:lnTo>
                  <a:lnTo>
                    <a:pt x="1937626" y="1257350"/>
                  </a:lnTo>
                  <a:lnTo>
                    <a:pt x="2788208" y="1257350"/>
                  </a:lnTo>
                  <a:lnTo>
                    <a:pt x="2825724" y="1207693"/>
                  </a:lnTo>
                  <a:lnTo>
                    <a:pt x="2849016" y="1169136"/>
                  </a:lnTo>
                  <a:lnTo>
                    <a:pt x="2869184" y="1128610"/>
                  </a:lnTo>
                  <a:lnTo>
                    <a:pt x="2886049" y="1086294"/>
                  </a:lnTo>
                  <a:lnTo>
                    <a:pt x="2899460" y="1042352"/>
                  </a:lnTo>
                  <a:lnTo>
                    <a:pt x="2909252" y="996950"/>
                  </a:lnTo>
                  <a:lnTo>
                    <a:pt x="2915234" y="950252"/>
                  </a:lnTo>
                  <a:lnTo>
                    <a:pt x="2916504" y="920508"/>
                  </a:lnTo>
                  <a:lnTo>
                    <a:pt x="2917583" y="952411"/>
                  </a:lnTo>
                  <a:lnTo>
                    <a:pt x="2922384" y="999680"/>
                  </a:lnTo>
                  <a:lnTo>
                    <a:pt x="2930245" y="1045972"/>
                  </a:lnTo>
                  <a:lnTo>
                    <a:pt x="2941078" y="1091184"/>
                  </a:lnTo>
                  <a:lnTo>
                    <a:pt x="2954769" y="1135214"/>
                  </a:lnTo>
                  <a:lnTo>
                    <a:pt x="2971215" y="1177950"/>
                  </a:lnTo>
                  <a:lnTo>
                    <a:pt x="2990316" y="1219301"/>
                  </a:lnTo>
                  <a:lnTo>
                    <a:pt x="3010979" y="1257350"/>
                  </a:lnTo>
                  <a:lnTo>
                    <a:pt x="3158871" y="1257350"/>
                  </a:lnTo>
                  <a:lnTo>
                    <a:pt x="3150616" y="1246962"/>
                  </a:lnTo>
                  <a:lnTo>
                    <a:pt x="3125559" y="1209903"/>
                  </a:lnTo>
                  <a:lnTo>
                    <a:pt x="3103346" y="1170876"/>
                  </a:lnTo>
                  <a:lnTo>
                    <a:pt x="3084144" y="1130071"/>
                  </a:lnTo>
                  <a:lnTo>
                    <a:pt x="3068091" y="1087602"/>
                  </a:lnTo>
                  <a:lnTo>
                    <a:pt x="3055340" y="1043635"/>
                  </a:lnTo>
                  <a:lnTo>
                    <a:pt x="3046057" y="998334"/>
                  </a:lnTo>
                  <a:lnTo>
                    <a:pt x="3040367" y="951826"/>
                  </a:lnTo>
                  <a:lnTo>
                    <a:pt x="3038437" y="904278"/>
                  </a:lnTo>
                  <a:lnTo>
                    <a:pt x="3040367" y="856716"/>
                  </a:lnTo>
                  <a:lnTo>
                    <a:pt x="3046057" y="810221"/>
                  </a:lnTo>
                  <a:lnTo>
                    <a:pt x="3055340" y="764908"/>
                  </a:lnTo>
                  <a:lnTo>
                    <a:pt x="3068091" y="720940"/>
                  </a:lnTo>
                  <a:lnTo>
                    <a:pt x="3084144" y="678484"/>
                  </a:lnTo>
                  <a:lnTo>
                    <a:pt x="3103346" y="637667"/>
                  </a:lnTo>
                  <a:lnTo>
                    <a:pt x="3125559" y="598652"/>
                  </a:lnTo>
                  <a:lnTo>
                    <a:pt x="3150616" y="561581"/>
                  </a:lnTo>
                  <a:lnTo>
                    <a:pt x="3178378" y="526618"/>
                  </a:lnTo>
                  <a:lnTo>
                    <a:pt x="3208693" y="493890"/>
                  </a:lnTo>
                  <a:lnTo>
                    <a:pt x="3237534" y="467169"/>
                  </a:lnTo>
                  <a:lnTo>
                    <a:pt x="3237534" y="313956"/>
                  </a:lnTo>
                  <a:close/>
                </a:path>
              </a:pathLst>
            </a:custGeom>
            <a:solidFill>
              <a:srgbClr val="FF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54455" y="5081975"/>
              <a:ext cx="2720975" cy="2244090"/>
            </a:xfrm>
            <a:custGeom>
              <a:avLst/>
              <a:gdLst/>
              <a:ahLst/>
              <a:cxnLst/>
              <a:rect l="l" t="t" r="r" b="b"/>
              <a:pathLst>
                <a:path w="2720975" h="2244090">
                  <a:moveTo>
                    <a:pt x="1808568" y="814006"/>
                  </a:moveTo>
                  <a:lnTo>
                    <a:pt x="904278" y="406996"/>
                  </a:lnTo>
                  <a:lnTo>
                    <a:pt x="0" y="814006"/>
                  </a:lnTo>
                  <a:lnTo>
                    <a:pt x="1808568" y="814006"/>
                  </a:lnTo>
                  <a:close/>
                </a:path>
                <a:path w="2720975" h="2244090">
                  <a:moveTo>
                    <a:pt x="1808568" y="406996"/>
                  </a:moveTo>
                  <a:lnTo>
                    <a:pt x="904278" y="0"/>
                  </a:lnTo>
                  <a:lnTo>
                    <a:pt x="0" y="406996"/>
                  </a:lnTo>
                  <a:lnTo>
                    <a:pt x="904278" y="406996"/>
                  </a:lnTo>
                  <a:lnTo>
                    <a:pt x="1808568" y="406996"/>
                  </a:lnTo>
                  <a:close/>
                </a:path>
                <a:path w="2720975" h="2244090">
                  <a:moveTo>
                    <a:pt x="2720429" y="2123084"/>
                  </a:moveTo>
                  <a:lnTo>
                    <a:pt x="2698064" y="2081034"/>
                  </a:lnTo>
                  <a:lnTo>
                    <a:pt x="2636342" y="2045423"/>
                  </a:lnTo>
                  <a:lnTo>
                    <a:pt x="2593263" y="2030907"/>
                  </a:lnTo>
                  <a:lnTo>
                    <a:pt x="2543365" y="2019007"/>
                  </a:lnTo>
                  <a:lnTo>
                    <a:pt x="2487663" y="2010092"/>
                  </a:lnTo>
                  <a:lnTo>
                    <a:pt x="2427186" y="2004491"/>
                  </a:lnTo>
                  <a:lnTo>
                    <a:pt x="2362924" y="2002548"/>
                  </a:lnTo>
                  <a:lnTo>
                    <a:pt x="2298649" y="2004491"/>
                  </a:lnTo>
                  <a:lnTo>
                    <a:pt x="2238171" y="2010092"/>
                  </a:lnTo>
                  <a:lnTo>
                    <a:pt x="2182482" y="2019007"/>
                  </a:lnTo>
                  <a:lnTo>
                    <a:pt x="2132584" y="2030907"/>
                  </a:lnTo>
                  <a:lnTo>
                    <a:pt x="2089492" y="2045423"/>
                  </a:lnTo>
                  <a:lnTo>
                    <a:pt x="2054225" y="2062251"/>
                  </a:lnTo>
                  <a:lnTo>
                    <a:pt x="2011172" y="2101418"/>
                  </a:lnTo>
                  <a:lnTo>
                    <a:pt x="2005418" y="2123084"/>
                  </a:lnTo>
                  <a:lnTo>
                    <a:pt x="2011172" y="2144750"/>
                  </a:lnTo>
                  <a:lnTo>
                    <a:pt x="2054225" y="2183930"/>
                  </a:lnTo>
                  <a:lnTo>
                    <a:pt x="2089492" y="2200745"/>
                  </a:lnTo>
                  <a:lnTo>
                    <a:pt x="2132584" y="2215273"/>
                  </a:lnTo>
                  <a:lnTo>
                    <a:pt x="2182482" y="2227173"/>
                  </a:lnTo>
                  <a:lnTo>
                    <a:pt x="2238171" y="2236089"/>
                  </a:lnTo>
                  <a:lnTo>
                    <a:pt x="2298649" y="2241677"/>
                  </a:lnTo>
                  <a:lnTo>
                    <a:pt x="2362924" y="2243620"/>
                  </a:lnTo>
                  <a:lnTo>
                    <a:pt x="2427186" y="2241677"/>
                  </a:lnTo>
                  <a:lnTo>
                    <a:pt x="2487663" y="2236089"/>
                  </a:lnTo>
                  <a:lnTo>
                    <a:pt x="2543365" y="2227173"/>
                  </a:lnTo>
                  <a:lnTo>
                    <a:pt x="2593263" y="2215273"/>
                  </a:lnTo>
                  <a:lnTo>
                    <a:pt x="2636342" y="2200745"/>
                  </a:lnTo>
                  <a:lnTo>
                    <a:pt x="2671622" y="2183930"/>
                  </a:lnTo>
                  <a:lnTo>
                    <a:pt x="2714675" y="2144750"/>
                  </a:lnTo>
                  <a:lnTo>
                    <a:pt x="2720429" y="2123084"/>
                  </a:lnTo>
                  <a:close/>
                </a:path>
              </a:pathLst>
            </a:custGeom>
            <a:solidFill>
              <a:srgbClr val="EC9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14265" y="4494088"/>
              <a:ext cx="451484" cy="1807210"/>
            </a:xfrm>
            <a:custGeom>
              <a:avLst/>
              <a:gdLst/>
              <a:ahLst/>
              <a:cxnLst/>
              <a:rect l="l" t="t" r="r" b="b"/>
              <a:pathLst>
                <a:path w="451484" h="1807210">
                  <a:moveTo>
                    <a:pt x="225615" y="0"/>
                  </a:moveTo>
                  <a:lnTo>
                    <a:pt x="189019" y="11822"/>
                  </a:lnTo>
                  <a:lnTo>
                    <a:pt x="154303" y="46051"/>
                  </a:lnTo>
                  <a:lnTo>
                    <a:pt x="121932" y="100825"/>
                  </a:lnTo>
                  <a:lnTo>
                    <a:pt x="92370" y="174285"/>
                  </a:lnTo>
                  <a:lnTo>
                    <a:pt x="78787" y="217441"/>
                  </a:lnTo>
                  <a:lnTo>
                    <a:pt x="66081" y="264571"/>
                  </a:lnTo>
                  <a:lnTo>
                    <a:pt x="54309" y="315443"/>
                  </a:lnTo>
                  <a:lnTo>
                    <a:pt x="43530" y="369823"/>
                  </a:lnTo>
                  <a:lnTo>
                    <a:pt x="33802" y="427481"/>
                  </a:lnTo>
                  <a:lnTo>
                    <a:pt x="25182" y="488182"/>
                  </a:lnTo>
                  <a:lnTo>
                    <a:pt x="17730" y="551696"/>
                  </a:lnTo>
                  <a:lnTo>
                    <a:pt x="11502" y="617788"/>
                  </a:lnTo>
                  <a:lnTo>
                    <a:pt x="6557" y="686227"/>
                  </a:lnTo>
                  <a:lnTo>
                    <a:pt x="2952" y="756780"/>
                  </a:lnTo>
                  <a:lnTo>
                    <a:pt x="747" y="829215"/>
                  </a:lnTo>
                  <a:lnTo>
                    <a:pt x="0" y="903300"/>
                  </a:lnTo>
                  <a:lnTo>
                    <a:pt x="747" y="977384"/>
                  </a:lnTo>
                  <a:lnTo>
                    <a:pt x="2952" y="1049819"/>
                  </a:lnTo>
                  <a:lnTo>
                    <a:pt x="6557" y="1120373"/>
                  </a:lnTo>
                  <a:lnTo>
                    <a:pt x="11502" y="1188812"/>
                  </a:lnTo>
                  <a:lnTo>
                    <a:pt x="17730" y="1254904"/>
                  </a:lnTo>
                  <a:lnTo>
                    <a:pt x="25182" y="1318417"/>
                  </a:lnTo>
                  <a:lnTo>
                    <a:pt x="33802" y="1379118"/>
                  </a:lnTo>
                  <a:lnTo>
                    <a:pt x="43530" y="1436776"/>
                  </a:lnTo>
                  <a:lnTo>
                    <a:pt x="54309" y="1491156"/>
                  </a:lnTo>
                  <a:lnTo>
                    <a:pt x="66081" y="1542028"/>
                  </a:lnTo>
                  <a:lnTo>
                    <a:pt x="78787" y="1589158"/>
                  </a:lnTo>
                  <a:lnTo>
                    <a:pt x="92370" y="1632313"/>
                  </a:lnTo>
                  <a:lnTo>
                    <a:pt x="106771" y="1671263"/>
                  </a:lnTo>
                  <a:lnTo>
                    <a:pt x="137795" y="1735612"/>
                  </a:lnTo>
                  <a:lnTo>
                    <a:pt x="171397" y="1780345"/>
                  </a:lnTo>
                  <a:lnTo>
                    <a:pt x="207111" y="1803603"/>
                  </a:lnTo>
                  <a:lnTo>
                    <a:pt x="225615" y="1806597"/>
                  </a:lnTo>
                  <a:lnTo>
                    <a:pt x="244119" y="1803603"/>
                  </a:lnTo>
                  <a:lnTo>
                    <a:pt x="279834" y="1780345"/>
                  </a:lnTo>
                  <a:lnTo>
                    <a:pt x="313436" y="1735612"/>
                  </a:lnTo>
                  <a:lnTo>
                    <a:pt x="344462" y="1671263"/>
                  </a:lnTo>
                  <a:lnTo>
                    <a:pt x="358863" y="1632313"/>
                  </a:lnTo>
                  <a:lnTo>
                    <a:pt x="372446" y="1589158"/>
                  </a:lnTo>
                  <a:lnTo>
                    <a:pt x="385152" y="1542028"/>
                  </a:lnTo>
                  <a:lnTo>
                    <a:pt x="396924" y="1491156"/>
                  </a:lnTo>
                  <a:lnTo>
                    <a:pt x="407703" y="1436776"/>
                  </a:lnTo>
                  <a:lnTo>
                    <a:pt x="417431" y="1379118"/>
                  </a:lnTo>
                  <a:lnTo>
                    <a:pt x="426051" y="1318417"/>
                  </a:lnTo>
                  <a:lnTo>
                    <a:pt x="433504" y="1254904"/>
                  </a:lnTo>
                  <a:lnTo>
                    <a:pt x="439732" y="1188812"/>
                  </a:lnTo>
                  <a:lnTo>
                    <a:pt x="444677" y="1120373"/>
                  </a:lnTo>
                  <a:lnTo>
                    <a:pt x="448281" y="1049819"/>
                  </a:lnTo>
                  <a:lnTo>
                    <a:pt x="450486" y="977384"/>
                  </a:lnTo>
                  <a:lnTo>
                    <a:pt x="451234" y="903300"/>
                  </a:lnTo>
                  <a:lnTo>
                    <a:pt x="450486" y="829215"/>
                  </a:lnTo>
                  <a:lnTo>
                    <a:pt x="448281" y="756780"/>
                  </a:lnTo>
                  <a:lnTo>
                    <a:pt x="444677" y="686227"/>
                  </a:lnTo>
                  <a:lnTo>
                    <a:pt x="439732" y="617788"/>
                  </a:lnTo>
                  <a:lnTo>
                    <a:pt x="433504" y="551696"/>
                  </a:lnTo>
                  <a:lnTo>
                    <a:pt x="426051" y="488182"/>
                  </a:lnTo>
                  <a:lnTo>
                    <a:pt x="417431" y="427481"/>
                  </a:lnTo>
                  <a:lnTo>
                    <a:pt x="407703" y="369823"/>
                  </a:lnTo>
                  <a:lnTo>
                    <a:pt x="396924" y="315443"/>
                  </a:lnTo>
                  <a:lnTo>
                    <a:pt x="385152" y="264571"/>
                  </a:lnTo>
                  <a:lnTo>
                    <a:pt x="372446" y="217441"/>
                  </a:lnTo>
                  <a:lnTo>
                    <a:pt x="358863" y="174285"/>
                  </a:lnTo>
                  <a:lnTo>
                    <a:pt x="344462" y="135335"/>
                  </a:lnTo>
                  <a:lnTo>
                    <a:pt x="313436" y="70986"/>
                  </a:lnTo>
                  <a:lnTo>
                    <a:pt x="279834" y="26252"/>
                  </a:lnTo>
                  <a:lnTo>
                    <a:pt x="244119" y="2994"/>
                  </a:lnTo>
                  <a:lnTo>
                    <a:pt x="225615" y="0"/>
                  </a:lnTo>
                  <a:close/>
                </a:path>
              </a:pathLst>
            </a:custGeom>
            <a:solidFill>
              <a:srgbClr val="1A9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00" y="0"/>
                  </a:moveTo>
                  <a:lnTo>
                    <a:pt x="0" y="0"/>
                  </a:lnTo>
                  <a:lnTo>
                    <a:pt x="0" y="7559999"/>
                  </a:lnTo>
                  <a:lnTo>
                    <a:pt x="10692000" y="7559999"/>
                  </a:lnTo>
                  <a:lnTo>
                    <a:pt x="10692000" y="6264438"/>
                  </a:lnTo>
                  <a:lnTo>
                    <a:pt x="10594183" y="6264438"/>
                  </a:lnTo>
                  <a:lnTo>
                    <a:pt x="10575679" y="6261444"/>
                  </a:lnTo>
                  <a:lnTo>
                    <a:pt x="10539964" y="6238186"/>
                  </a:lnTo>
                  <a:lnTo>
                    <a:pt x="10506362" y="6193452"/>
                  </a:lnTo>
                  <a:lnTo>
                    <a:pt x="10475337" y="6129103"/>
                  </a:lnTo>
                  <a:lnTo>
                    <a:pt x="10460936" y="6090154"/>
                  </a:lnTo>
                  <a:lnTo>
                    <a:pt x="10447353" y="6046998"/>
                  </a:lnTo>
                  <a:lnTo>
                    <a:pt x="10434647" y="5999868"/>
                  </a:lnTo>
                  <a:lnTo>
                    <a:pt x="10422875" y="5948997"/>
                  </a:lnTo>
                  <a:lnTo>
                    <a:pt x="10412096" y="5894616"/>
                  </a:lnTo>
                  <a:lnTo>
                    <a:pt x="10402368" y="5836959"/>
                  </a:lnTo>
                  <a:lnTo>
                    <a:pt x="10393748" y="5776258"/>
                  </a:lnTo>
                  <a:lnTo>
                    <a:pt x="10386295" y="5712745"/>
                  </a:lnTo>
                  <a:lnTo>
                    <a:pt x="10380067" y="5646652"/>
                  </a:lnTo>
                  <a:lnTo>
                    <a:pt x="10375122" y="5578213"/>
                  </a:lnTo>
                  <a:lnTo>
                    <a:pt x="10371518" y="5507660"/>
                  </a:lnTo>
                  <a:lnTo>
                    <a:pt x="10369313" y="5435225"/>
                  </a:lnTo>
                  <a:lnTo>
                    <a:pt x="10368565" y="5361140"/>
                  </a:lnTo>
                  <a:lnTo>
                    <a:pt x="10369313" y="5287056"/>
                  </a:lnTo>
                  <a:lnTo>
                    <a:pt x="10371518" y="5214621"/>
                  </a:lnTo>
                  <a:lnTo>
                    <a:pt x="10375122" y="5144068"/>
                  </a:lnTo>
                  <a:lnTo>
                    <a:pt x="10380067" y="5075629"/>
                  </a:lnTo>
                  <a:lnTo>
                    <a:pt x="10386295" y="5009536"/>
                  </a:lnTo>
                  <a:lnTo>
                    <a:pt x="10393748" y="4946023"/>
                  </a:lnTo>
                  <a:lnTo>
                    <a:pt x="10402368" y="4885321"/>
                  </a:lnTo>
                  <a:lnTo>
                    <a:pt x="10412096" y="4827664"/>
                  </a:lnTo>
                  <a:lnTo>
                    <a:pt x="10422875" y="4773283"/>
                  </a:lnTo>
                  <a:lnTo>
                    <a:pt x="10434647" y="4722412"/>
                  </a:lnTo>
                  <a:lnTo>
                    <a:pt x="10447353" y="4675281"/>
                  </a:lnTo>
                  <a:lnTo>
                    <a:pt x="10460936" y="4632125"/>
                  </a:lnTo>
                  <a:lnTo>
                    <a:pt x="10475337" y="4593176"/>
                  </a:lnTo>
                  <a:lnTo>
                    <a:pt x="10506362" y="4528826"/>
                  </a:lnTo>
                  <a:lnTo>
                    <a:pt x="10539964" y="4484093"/>
                  </a:lnTo>
                  <a:lnTo>
                    <a:pt x="10575679" y="4460835"/>
                  </a:lnTo>
                  <a:lnTo>
                    <a:pt x="10594183" y="4457840"/>
                  </a:lnTo>
                  <a:lnTo>
                    <a:pt x="10692000" y="4457840"/>
                  </a:lnTo>
                  <a:lnTo>
                    <a:pt x="10692000" y="0"/>
                  </a:lnTo>
                  <a:close/>
                </a:path>
                <a:path w="10692130" h="7560309">
                  <a:moveTo>
                    <a:pt x="10692000" y="6174649"/>
                  </a:moveTo>
                  <a:lnTo>
                    <a:pt x="10665495" y="6218387"/>
                  </a:lnTo>
                  <a:lnTo>
                    <a:pt x="10630779" y="6252615"/>
                  </a:lnTo>
                  <a:lnTo>
                    <a:pt x="10594183" y="6264438"/>
                  </a:lnTo>
                  <a:lnTo>
                    <a:pt x="10692000" y="6264438"/>
                  </a:lnTo>
                  <a:lnTo>
                    <a:pt x="10692000" y="6174649"/>
                  </a:lnTo>
                  <a:close/>
                </a:path>
                <a:path w="10692130" h="7560309">
                  <a:moveTo>
                    <a:pt x="10692000" y="4457840"/>
                  </a:moveTo>
                  <a:lnTo>
                    <a:pt x="10594183" y="4457840"/>
                  </a:lnTo>
                  <a:lnTo>
                    <a:pt x="10612687" y="4460835"/>
                  </a:lnTo>
                  <a:lnTo>
                    <a:pt x="10630779" y="4469663"/>
                  </a:lnTo>
                  <a:lnTo>
                    <a:pt x="10648401" y="4484093"/>
                  </a:lnTo>
                  <a:lnTo>
                    <a:pt x="10665495" y="4503891"/>
                  </a:lnTo>
                  <a:lnTo>
                    <a:pt x="10682003" y="4528826"/>
                  </a:lnTo>
                  <a:lnTo>
                    <a:pt x="10692000" y="4547630"/>
                  </a:lnTo>
                  <a:lnTo>
                    <a:pt x="10692000" y="4457840"/>
                  </a:lnTo>
                  <a:close/>
                </a:path>
              </a:pathLst>
            </a:custGeom>
            <a:solidFill>
              <a:srgbClr val="1DC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63026" y="4494088"/>
              <a:ext cx="451484" cy="1807210"/>
            </a:xfrm>
            <a:custGeom>
              <a:avLst/>
              <a:gdLst/>
              <a:ahLst/>
              <a:cxnLst/>
              <a:rect l="l" t="t" r="r" b="b"/>
              <a:pathLst>
                <a:path w="451484" h="1807210">
                  <a:moveTo>
                    <a:pt x="225619" y="0"/>
                  </a:moveTo>
                  <a:lnTo>
                    <a:pt x="189022" y="11822"/>
                  </a:lnTo>
                  <a:lnTo>
                    <a:pt x="154305" y="46051"/>
                  </a:lnTo>
                  <a:lnTo>
                    <a:pt x="121933" y="100825"/>
                  </a:lnTo>
                  <a:lnTo>
                    <a:pt x="92370" y="174285"/>
                  </a:lnTo>
                  <a:lnTo>
                    <a:pt x="78788" y="217441"/>
                  </a:lnTo>
                  <a:lnTo>
                    <a:pt x="66081" y="264571"/>
                  </a:lnTo>
                  <a:lnTo>
                    <a:pt x="54310" y="315443"/>
                  </a:lnTo>
                  <a:lnTo>
                    <a:pt x="43531" y="369823"/>
                  </a:lnTo>
                  <a:lnTo>
                    <a:pt x="33802" y="427481"/>
                  </a:lnTo>
                  <a:lnTo>
                    <a:pt x="25182" y="488182"/>
                  </a:lnTo>
                  <a:lnTo>
                    <a:pt x="17730" y="551696"/>
                  </a:lnTo>
                  <a:lnTo>
                    <a:pt x="11502" y="617788"/>
                  </a:lnTo>
                  <a:lnTo>
                    <a:pt x="6557" y="686227"/>
                  </a:lnTo>
                  <a:lnTo>
                    <a:pt x="2952" y="756780"/>
                  </a:lnTo>
                  <a:lnTo>
                    <a:pt x="747" y="829215"/>
                  </a:lnTo>
                  <a:lnTo>
                    <a:pt x="0" y="903300"/>
                  </a:lnTo>
                  <a:lnTo>
                    <a:pt x="747" y="977384"/>
                  </a:lnTo>
                  <a:lnTo>
                    <a:pt x="2952" y="1049819"/>
                  </a:lnTo>
                  <a:lnTo>
                    <a:pt x="6557" y="1120373"/>
                  </a:lnTo>
                  <a:lnTo>
                    <a:pt x="11502" y="1188812"/>
                  </a:lnTo>
                  <a:lnTo>
                    <a:pt x="17730" y="1254904"/>
                  </a:lnTo>
                  <a:lnTo>
                    <a:pt x="25182" y="1318417"/>
                  </a:lnTo>
                  <a:lnTo>
                    <a:pt x="33802" y="1379118"/>
                  </a:lnTo>
                  <a:lnTo>
                    <a:pt x="43531" y="1436776"/>
                  </a:lnTo>
                  <a:lnTo>
                    <a:pt x="54310" y="1491156"/>
                  </a:lnTo>
                  <a:lnTo>
                    <a:pt x="66081" y="1542028"/>
                  </a:lnTo>
                  <a:lnTo>
                    <a:pt x="78788" y="1589158"/>
                  </a:lnTo>
                  <a:lnTo>
                    <a:pt x="92370" y="1632313"/>
                  </a:lnTo>
                  <a:lnTo>
                    <a:pt x="106772" y="1671263"/>
                  </a:lnTo>
                  <a:lnTo>
                    <a:pt x="137797" y="1735612"/>
                  </a:lnTo>
                  <a:lnTo>
                    <a:pt x="171399" y="1780345"/>
                  </a:lnTo>
                  <a:lnTo>
                    <a:pt x="207114" y="1803603"/>
                  </a:lnTo>
                  <a:lnTo>
                    <a:pt x="225619" y="1806597"/>
                  </a:lnTo>
                  <a:lnTo>
                    <a:pt x="244123" y="1803603"/>
                  </a:lnTo>
                  <a:lnTo>
                    <a:pt x="279837" y="1780345"/>
                  </a:lnTo>
                  <a:lnTo>
                    <a:pt x="313439" y="1735612"/>
                  </a:lnTo>
                  <a:lnTo>
                    <a:pt x="344464" y="1671263"/>
                  </a:lnTo>
                  <a:lnTo>
                    <a:pt x="358866" y="1632313"/>
                  </a:lnTo>
                  <a:lnTo>
                    <a:pt x="372448" y="1589158"/>
                  </a:lnTo>
                  <a:lnTo>
                    <a:pt x="385155" y="1542028"/>
                  </a:lnTo>
                  <a:lnTo>
                    <a:pt x="396927" y="1491156"/>
                  </a:lnTo>
                  <a:lnTo>
                    <a:pt x="407706" y="1436776"/>
                  </a:lnTo>
                  <a:lnTo>
                    <a:pt x="417435" y="1379118"/>
                  </a:lnTo>
                  <a:lnTo>
                    <a:pt x="426054" y="1318417"/>
                  </a:lnTo>
                  <a:lnTo>
                    <a:pt x="433507" y="1254904"/>
                  </a:lnTo>
                  <a:lnTo>
                    <a:pt x="439736" y="1188812"/>
                  </a:lnTo>
                  <a:lnTo>
                    <a:pt x="444681" y="1120373"/>
                  </a:lnTo>
                  <a:lnTo>
                    <a:pt x="448285" y="1049819"/>
                  </a:lnTo>
                  <a:lnTo>
                    <a:pt x="450490" y="977384"/>
                  </a:lnTo>
                  <a:lnTo>
                    <a:pt x="451238" y="903300"/>
                  </a:lnTo>
                  <a:lnTo>
                    <a:pt x="450490" y="829215"/>
                  </a:lnTo>
                  <a:lnTo>
                    <a:pt x="448285" y="756780"/>
                  </a:lnTo>
                  <a:lnTo>
                    <a:pt x="444681" y="686227"/>
                  </a:lnTo>
                  <a:lnTo>
                    <a:pt x="439736" y="617788"/>
                  </a:lnTo>
                  <a:lnTo>
                    <a:pt x="433507" y="551696"/>
                  </a:lnTo>
                  <a:lnTo>
                    <a:pt x="426054" y="488182"/>
                  </a:lnTo>
                  <a:lnTo>
                    <a:pt x="417435" y="427481"/>
                  </a:lnTo>
                  <a:lnTo>
                    <a:pt x="407706" y="369823"/>
                  </a:lnTo>
                  <a:lnTo>
                    <a:pt x="396927" y="315443"/>
                  </a:lnTo>
                  <a:lnTo>
                    <a:pt x="385155" y="264571"/>
                  </a:lnTo>
                  <a:lnTo>
                    <a:pt x="372448" y="217441"/>
                  </a:lnTo>
                  <a:lnTo>
                    <a:pt x="358866" y="174285"/>
                  </a:lnTo>
                  <a:lnTo>
                    <a:pt x="344464" y="135335"/>
                  </a:lnTo>
                  <a:lnTo>
                    <a:pt x="313439" y="70986"/>
                  </a:lnTo>
                  <a:lnTo>
                    <a:pt x="279837" y="26252"/>
                  </a:lnTo>
                  <a:lnTo>
                    <a:pt x="244123" y="2994"/>
                  </a:lnTo>
                  <a:lnTo>
                    <a:pt x="225619" y="0"/>
                  </a:lnTo>
                  <a:close/>
                </a:path>
              </a:pathLst>
            </a:custGeom>
            <a:solidFill>
              <a:srgbClr val="1A9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036794"/>
              <a:ext cx="3022600" cy="2950210"/>
            </a:xfrm>
            <a:custGeom>
              <a:avLst/>
              <a:gdLst/>
              <a:ahLst/>
              <a:cxnLst/>
              <a:rect l="l" t="t" r="r" b="b"/>
              <a:pathLst>
                <a:path w="3022600" h="2950210">
                  <a:moveTo>
                    <a:pt x="3022103" y="2949879"/>
                  </a:moveTo>
                  <a:lnTo>
                    <a:pt x="0" y="2949879"/>
                  </a:lnTo>
                  <a:lnTo>
                    <a:pt x="0" y="0"/>
                  </a:lnTo>
                  <a:lnTo>
                    <a:pt x="3022103" y="0"/>
                  </a:lnTo>
                  <a:lnTo>
                    <a:pt x="3022103" y="2949879"/>
                  </a:lnTo>
                  <a:close/>
                </a:path>
              </a:pathLst>
            </a:custGeom>
            <a:solidFill>
              <a:srgbClr val="E2C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61589" y="3036794"/>
              <a:ext cx="1473835" cy="1473835"/>
            </a:xfrm>
            <a:custGeom>
              <a:avLst/>
              <a:gdLst/>
              <a:ahLst/>
              <a:cxnLst/>
              <a:rect l="l" t="t" r="r" b="b"/>
              <a:pathLst>
                <a:path w="1473835" h="1473835">
                  <a:moveTo>
                    <a:pt x="736876" y="0"/>
                  </a:moveTo>
                  <a:lnTo>
                    <a:pt x="688426" y="1567"/>
                  </a:lnTo>
                  <a:lnTo>
                    <a:pt x="640813" y="6204"/>
                  </a:lnTo>
                  <a:lnTo>
                    <a:pt x="594133" y="13815"/>
                  </a:lnTo>
                  <a:lnTo>
                    <a:pt x="548485" y="24301"/>
                  </a:lnTo>
                  <a:lnTo>
                    <a:pt x="503965" y="37566"/>
                  </a:lnTo>
                  <a:lnTo>
                    <a:pt x="460670" y="53513"/>
                  </a:lnTo>
                  <a:lnTo>
                    <a:pt x="418697" y="72045"/>
                  </a:lnTo>
                  <a:lnTo>
                    <a:pt x="378144" y="93063"/>
                  </a:lnTo>
                  <a:lnTo>
                    <a:pt x="339107" y="116473"/>
                  </a:lnTo>
                  <a:lnTo>
                    <a:pt x="301685" y="142175"/>
                  </a:lnTo>
                  <a:lnTo>
                    <a:pt x="265972" y="170074"/>
                  </a:lnTo>
                  <a:lnTo>
                    <a:pt x="232068" y="200072"/>
                  </a:lnTo>
                  <a:lnTo>
                    <a:pt x="200069" y="232072"/>
                  </a:lnTo>
                  <a:lnTo>
                    <a:pt x="170071" y="265977"/>
                  </a:lnTo>
                  <a:lnTo>
                    <a:pt x="142173" y="301689"/>
                  </a:lnTo>
                  <a:lnTo>
                    <a:pt x="116471" y="339113"/>
                  </a:lnTo>
                  <a:lnTo>
                    <a:pt x="93062" y="378149"/>
                  </a:lnTo>
                  <a:lnTo>
                    <a:pt x="72043" y="418703"/>
                  </a:lnTo>
                  <a:lnTo>
                    <a:pt x="53512" y="460676"/>
                  </a:lnTo>
                  <a:lnTo>
                    <a:pt x="37566" y="503971"/>
                  </a:lnTo>
                  <a:lnTo>
                    <a:pt x="24301" y="548491"/>
                  </a:lnTo>
                  <a:lnTo>
                    <a:pt x="13815" y="594140"/>
                  </a:lnTo>
                  <a:lnTo>
                    <a:pt x="6204" y="640819"/>
                  </a:lnTo>
                  <a:lnTo>
                    <a:pt x="1567" y="688432"/>
                  </a:lnTo>
                  <a:lnTo>
                    <a:pt x="0" y="736883"/>
                  </a:lnTo>
                  <a:lnTo>
                    <a:pt x="1567" y="785332"/>
                  </a:lnTo>
                  <a:lnTo>
                    <a:pt x="6204" y="832945"/>
                  </a:lnTo>
                  <a:lnTo>
                    <a:pt x="13815" y="879624"/>
                  </a:lnTo>
                  <a:lnTo>
                    <a:pt x="24301" y="925272"/>
                  </a:lnTo>
                  <a:lnTo>
                    <a:pt x="37566" y="969792"/>
                  </a:lnTo>
                  <a:lnTo>
                    <a:pt x="53512" y="1013086"/>
                  </a:lnTo>
                  <a:lnTo>
                    <a:pt x="72043" y="1055059"/>
                  </a:lnTo>
                  <a:lnTo>
                    <a:pt x="93062" y="1095612"/>
                  </a:lnTo>
                  <a:lnTo>
                    <a:pt x="116471" y="1134648"/>
                  </a:lnTo>
                  <a:lnTo>
                    <a:pt x="142173" y="1172071"/>
                  </a:lnTo>
                  <a:lnTo>
                    <a:pt x="170071" y="1207784"/>
                  </a:lnTo>
                  <a:lnTo>
                    <a:pt x="200069" y="1241688"/>
                  </a:lnTo>
                  <a:lnTo>
                    <a:pt x="232068" y="1273688"/>
                  </a:lnTo>
                  <a:lnTo>
                    <a:pt x="265972" y="1303686"/>
                  </a:lnTo>
                  <a:lnTo>
                    <a:pt x="301685" y="1331584"/>
                  </a:lnTo>
                  <a:lnTo>
                    <a:pt x="339107" y="1357287"/>
                  </a:lnTo>
                  <a:lnTo>
                    <a:pt x="378144" y="1380696"/>
                  </a:lnTo>
                  <a:lnTo>
                    <a:pt x="418697" y="1401715"/>
                  </a:lnTo>
                  <a:lnTo>
                    <a:pt x="460670" y="1420246"/>
                  </a:lnTo>
                  <a:lnTo>
                    <a:pt x="503965" y="1436193"/>
                  </a:lnTo>
                  <a:lnTo>
                    <a:pt x="548485" y="1449458"/>
                  </a:lnTo>
                  <a:lnTo>
                    <a:pt x="594133" y="1459944"/>
                  </a:lnTo>
                  <a:lnTo>
                    <a:pt x="640813" y="1467555"/>
                  </a:lnTo>
                  <a:lnTo>
                    <a:pt x="688426" y="1472192"/>
                  </a:lnTo>
                  <a:lnTo>
                    <a:pt x="736876" y="1473760"/>
                  </a:lnTo>
                  <a:lnTo>
                    <a:pt x="785326" y="1472192"/>
                  </a:lnTo>
                  <a:lnTo>
                    <a:pt x="832938" y="1467555"/>
                  </a:lnTo>
                  <a:lnTo>
                    <a:pt x="879617" y="1459944"/>
                  </a:lnTo>
                  <a:lnTo>
                    <a:pt x="925265" y="1449458"/>
                  </a:lnTo>
                  <a:lnTo>
                    <a:pt x="969785" y="1436193"/>
                  </a:lnTo>
                  <a:lnTo>
                    <a:pt x="1013079" y="1420246"/>
                  </a:lnTo>
                  <a:lnTo>
                    <a:pt x="1055052" y="1401715"/>
                  </a:lnTo>
                  <a:lnTo>
                    <a:pt x="1095605" y="1380696"/>
                  </a:lnTo>
                  <a:lnTo>
                    <a:pt x="1134641" y="1357287"/>
                  </a:lnTo>
                  <a:lnTo>
                    <a:pt x="1172064" y="1331584"/>
                  </a:lnTo>
                  <a:lnTo>
                    <a:pt x="1207777" y="1303686"/>
                  </a:lnTo>
                  <a:lnTo>
                    <a:pt x="1241681" y="1273688"/>
                  </a:lnTo>
                  <a:lnTo>
                    <a:pt x="1273681" y="1241688"/>
                  </a:lnTo>
                  <a:lnTo>
                    <a:pt x="1303679" y="1207784"/>
                  </a:lnTo>
                  <a:lnTo>
                    <a:pt x="1331577" y="1172071"/>
                  </a:lnTo>
                  <a:lnTo>
                    <a:pt x="1357280" y="1134648"/>
                  </a:lnTo>
                  <a:lnTo>
                    <a:pt x="1380689" y="1095612"/>
                  </a:lnTo>
                  <a:lnTo>
                    <a:pt x="1401708" y="1055059"/>
                  </a:lnTo>
                  <a:lnTo>
                    <a:pt x="1420239" y="1013086"/>
                  </a:lnTo>
                  <a:lnTo>
                    <a:pt x="1436186" y="969792"/>
                  </a:lnTo>
                  <a:lnTo>
                    <a:pt x="1449451" y="925272"/>
                  </a:lnTo>
                  <a:lnTo>
                    <a:pt x="1459938" y="879624"/>
                  </a:lnTo>
                  <a:lnTo>
                    <a:pt x="1467548" y="832945"/>
                  </a:lnTo>
                  <a:lnTo>
                    <a:pt x="1472186" y="785332"/>
                  </a:lnTo>
                  <a:lnTo>
                    <a:pt x="1473753" y="736883"/>
                  </a:lnTo>
                  <a:lnTo>
                    <a:pt x="1473308" y="712009"/>
                  </a:lnTo>
                  <a:lnTo>
                    <a:pt x="1472006" y="687356"/>
                  </a:lnTo>
                  <a:lnTo>
                    <a:pt x="1469900" y="662924"/>
                  </a:lnTo>
                  <a:lnTo>
                    <a:pt x="1467043" y="638712"/>
                  </a:lnTo>
                  <a:lnTo>
                    <a:pt x="1457833" y="684688"/>
                  </a:lnTo>
                  <a:lnTo>
                    <a:pt x="1444905" y="729204"/>
                  </a:lnTo>
                  <a:lnTo>
                    <a:pt x="1428430" y="772088"/>
                  </a:lnTo>
                  <a:lnTo>
                    <a:pt x="1408578" y="813170"/>
                  </a:lnTo>
                  <a:lnTo>
                    <a:pt x="1385521" y="852279"/>
                  </a:lnTo>
                  <a:lnTo>
                    <a:pt x="1359430" y="889242"/>
                  </a:lnTo>
                  <a:lnTo>
                    <a:pt x="1330476" y="923890"/>
                  </a:lnTo>
                  <a:lnTo>
                    <a:pt x="1298830" y="956050"/>
                  </a:lnTo>
                  <a:lnTo>
                    <a:pt x="1264663" y="985552"/>
                  </a:lnTo>
                  <a:lnTo>
                    <a:pt x="1228145" y="1012224"/>
                  </a:lnTo>
                  <a:lnTo>
                    <a:pt x="1189449" y="1035896"/>
                  </a:lnTo>
                  <a:lnTo>
                    <a:pt x="1148745" y="1056395"/>
                  </a:lnTo>
                  <a:lnTo>
                    <a:pt x="1106205" y="1073551"/>
                  </a:lnTo>
                  <a:lnTo>
                    <a:pt x="1061998" y="1087192"/>
                  </a:lnTo>
                  <a:lnTo>
                    <a:pt x="1016297" y="1097148"/>
                  </a:lnTo>
                  <a:lnTo>
                    <a:pt x="969272" y="1103248"/>
                  </a:lnTo>
                  <a:lnTo>
                    <a:pt x="921095" y="1105319"/>
                  </a:lnTo>
                  <a:lnTo>
                    <a:pt x="873409" y="1103290"/>
                  </a:lnTo>
                  <a:lnTo>
                    <a:pt x="826850" y="1097315"/>
                  </a:lnTo>
                  <a:lnTo>
                    <a:pt x="781583" y="1087559"/>
                  </a:lnTo>
                  <a:lnTo>
                    <a:pt x="737775" y="1074188"/>
                  </a:lnTo>
                  <a:lnTo>
                    <a:pt x="695590" y="1057368"/>
                  </a:lnTo>
                  <a:lnTo>
                    <a:pt x="655195" y="1037266"/>
                  </a:lnTo>
                  <a:lnTo>
                    <a:pt x="616756" y="1014046"/>
                  </a:lnTo>
                  <a:lnTo>
                    <a:pt x="580439" y="987875"/>
                  </a:lnTo>
                  <a:lnTo>
                    <a:pt x="546410" y="958918"/>
                  </a:lnTo>
                  <a:lnTo>
                    <a:pt x="514834" y="927343"/>
                  </a:lnTo>
                  <a:lnTo>
                    <a:pt x="485878" y="893313"/>
                  </a:lnTo>
                  <a:lnTo>
                    <a:pt x="459707" y="856996"/>
                  </a:lnTo>
                  <a:lnTo>
                    <a:pt x="436487" y="818557"/>
                  </a:lnTo>
                  <a:lnTo>
                    <a:pt x="416384" y="778162"/>
                  </a:lnTo>
                  <a:lnTo>
                    <a:pt x="399565" y="735978"/>
                  </a:lnTo>
                  <a:lnTo>
                    <a:pt x="386194" y="692169"/>
                  </a:lnTo>
                  <a:lnTo>
                    <a:pt x="376438" y="646902"/>
                  </a:lnTo>
                  <a:lnTo>
                    <a:pt x="370463" y="600342"/>
                  </a:lnTo>
                  <a:lnTo>
                    <a:pt x="368434" y="552657"/>
                  </a:lnTo>
                  <a:lnTo>
                    <a:pt x="370505" y="504479"/>
                  </a:lnTo>
                  <a:lnTo>
                    <a:pt x="376604" y="457455"/>
                  </a:lnTo>
                  <a:lnTo>
                    <a:pt x="386560" y="411753"/>
                  </a:lnTo>
                  <a:lnTo>
                    <a:pt x="400201" y="367547"/>
                  </a:lnTo>
                  <a:lnTo>
                    <a:pt x="417356" y="325006"/>
                  </a:lnTo>
                  <a:lnTo>
                    <a:pt x="437855" y="284302"/>
                  </a:lnTo>
                  <a:lnTo>
                    <a:pt x="461526" y="245606"/>
                  </a:lnTo>
                  <a:lnTo>
                    <a:pt x="488198" y="209089"/>
                  </a:lnTo>
                  <a:lnTo>
                    <a:pt x="517699" y="174922"/>
                  </a:lnTo>
                  <a:lnTo>
                    <a:pt x="549859" y="143276"/>
                  </a:lnTo>
                  <a:lnTo>
                    <a:pt x="584507" y="114321"/>
                  </a:lnTo>
                  <a:lnTo>
                    <a:pt x="621471" y="88230"/>
                  </a:lnTo>
                  <a:lnTo>
                    <a:pt x="660579" y="65174"/>
                  </a:lnTo>
                  <a:lnTo>
                    <a:pt x="701662" y="45322"/>
                  </a:lnTo>
                  <a:lnTo>
                    <a:pt x="744547" y="28847"/>
                  </a:lnTo>
                  <a:lnTo>
                    <a:pt x="789064" y="15919"/>
                  </a:lnTo>
                  <a:lnTo>
                    <a:pt x="835041" y="6710"/>
                  </a:lnTo>
                  <a:lnTo>
                    <a:pt x="810831" y="3853"/>
                  </a:lnTo>
                  <a:lnTo>
                    <a:pt x="786400" y="1747"/>
                  </a:lnTo>
                  <a:lnTo>
                    <a:pt x="761748" y="445"/>
                  </a:lnTo>
                  <a:lnTo>
                    <a:pt x="736876" y="0"/>
                  </a:lnTo>
                  <a:close/>
                </a:path>
              </a:pathLst>
            </a:custGeom>
            <a:solidFill>
              <a:srgbClr val="E57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57109" y="3046813"/>
              <a:ext cx="4416425" cy="2953385"/>
            </a:xfrm>
            <a:custGeom>
              <a:avLst/>
              <a:gdLst/>
              <a:ahLst/>
              <a:cxnLst/>
              <a:rect l="l" t="t" r="r" b="b"/>
              <a:pathLst>
                <a:path w="4416425" h="2953385">
                  <a:moveTo>
                    <a:pt x="4416374" y="1020229"/>
                  </a:moveTo>
                  <a:lnTo>
                    <a:pt x="3609403" y="1042555"/>
                  </a:lnTo>
                  <a:lnTo>
                    <a:pt x="3880002" y="281990"/>
                  </a:lnTo>
                  <a:lnTo>
                    <a:pt x="3240278" y="774382"/>
                  </a:lnTo>
                  <a:lnTo>
                    <a:pt x="3012148" y="0"/>
                  </a:lnTo>
                  <a:lnTo>
                    <a:pt x="2784017" y="774382"/>
                  </a:lnTo>
                  <a:lnTo>
                    <a:pt x="2144280" y="281990"/>
                  </a:lnTo>
                  <a:lnTo>
                    <a:pt x="2414892" y="1042555"/>
                  </a:lnTo>
                  <a:lnTo>
                    <a:pt x="1778736" y="1024966"/>
                  </a:lnTo>
                  <a:lnTo>
                    <a:pt x="1777365" y="1023556"/>
                  </a:lnTo>
                  <a:lnTo>
                    <a:pt x="1743087" y="995565"/>
                  </a:lnTo>
                  <a:lnTo>
                    <a:pt x="1705737" y="970724"/>
                  </a:lnTo>
                  <a:lnTo>
                    <a:pt x="1665693" y="949007"/>
                  </a:lnTo>
                  <a:lnTo>
                    <a:pt x="1623288" y="930338"/>
                  </a:lnTo>
                  <a:lnTo>
                    <a:pt x="1578889" y="914666"/>
                  </a:lnTo>
                  <a:lnTo>
                    <a:pt x="1532839" y="901954"/>
                  </a:lnTo>
                  <a:lnTo>
                    <a:pt x="1485506" y="892124"/>
                  </a:lnTo>
                  <a:lnTo>
                    <a:pt x="1437233" y="885139"/>
                  </a:lnTo>
                  <a:lnTo>
                    <a:pt x="1148257" y="851928"/>
                  </a:lnTo>
                  <a:lnTo>
                    <a:pt x="1404264" y="713816"/>
                  </a:lnTo>
                  <a:lnTo>
                    <a:pt x="1442720" y="686841"/>
                  </a:lnTo>
                  <a:lnTo>
                    <a:pt x="1480108" y="650798"/>
                  </a:lnTo>
                  <a:lnTo>
                    <a:pt x="1514068" y="611124"/>
                  </a:lnTo>
                  <a:lnTo>
                    <a:pt x="1542275" y="573278"/>
                  </a:lnTo>
                  <a:lnTo>
                    <a:pt x="1563522" y="540804"/>
                  </a:lnTo>
                  <a:lnTo>
                    <a:pt x="1588020" y="498830"/>
                  </a:lnTo>
                  <a:lnTo>
                    <a:pt x="1611185" y="452843"/>
                  </a:lnTo>
                  <a:lnTo>
                    <a:pt x="1628444" y="408343"/>
                  </a:lnTo>
                  <a:lnTo>
                    <a:pt x="1635226" y="370814"/>
                  </a:lnTo>
                  <a:lnTo>
                    <a:pt x="1631835" y="320979"/>
                  </a:lnTo>
                  <a:lnTo>
                    <a:pt x="1621942" y="273050"/>
                  </a:lnTo>
                  <a:lnTo>
                    <a:pt x="1605991" y="227495"/>
                  </a:lnTo>
                  <a:lnTo>
                    <a:pt x="1584375" y="184810"/>
                  </a:lnTo>
                  <a:lnTo>
                    <a:pt x="1557540" y="145478"/>
                  </a:lnTo>
                  <a:lnTo>
                    <a:pt x="1525892" y="109982"/>
                  </a:lnTo>
                  <a:lnTo>
                    <a:pt x="1489875" y="78816"/>
                  </a:lnTo>
                  <a:lnTo>
                    <a:pt x="1449895" y="52451"/>
                  </a:lnTo>
                  <a:lnTo>
                    <a:pt x="1406372" y="31381"/>
                  </a:lnTo>
                  <a:lnTo>
                    <a:pt x="1359738" y="16078"/>
                  </a:lnTo>
                  <a:lnTo>
                    <a:pt x="1325587" y="52793"/>
                  </a:lnTo>
                  <a:lnTo>
                    <a:pt x="1296149" y="94107"/>
                  </a:lnTo>
                  <a:lnTo>
                    <a:pt x="1273086" y="138963"/>
                  </a:lnTo>
                  <a:lnTo>
                    <a:pt x="1258036" y="186296"/>
                  </a:lnTo>
                  <a:lnTo>
                    <a:pt x="1252664" y="235064"/>
                  </a:lnTo>
                  <a:lnTo>
                    <a:pt x="1252664" y="347624"/>
                  </a:lnTo>
                  <a:lnTo>
                    <a:pt x="1142479" y="324561"/>
                  </a:lnTo>
                  <a:lnTo>
                    <a:pt x="1091666" y="317182"/>
                  </a:lnTo>
                  <a:lnTo>
                    <a:pt x="1040574" y="316001"/>
                  </a:lnTo>
                  <a:lnTo>
                    <a:pt x="989672" y="320751"/>
                  </a:lnTo>
                  <a:lnTo>
                    <a:pt x="937577" y="331609"/>
                  </a:lnTo>
                  <a:lnTo>
                    <a:pt x="889609" y="347738"/>
                  </a:lnTo>
                  <a:lnTo>
                    <a:pt x="845883" y="367042"/>
                  </a:lnTo>
                  <a:lnTo>
                    <a:pt x="804405" y="390144"/>
                  </a:lnTo>
                  <a:lnTo>
                    <a:pt x="765403" y="416775"/>
                  </a:lnTo>
                  <a:lnTo>
                    <a:pt x="729081" y="446684"/>
                  </a:lnTo>
                  <a:lnTo>
                    <a:pt x="695680" y="479615"/>
                  </a:lnTo>
                  <a:lnTo>
                    <a:pt x="665391" y="515315"/>
                  </a:lnTo>
                  <a:lnTo>
                    <a:pt x="638441" y="553529"/>
                  </a:lnTo>
                  <a:lnTo>
                    <a:pt x="615048" y="594004"/>
                  </a:lnTo>
                  <a:lnTo>
                    <a:pt x="595414" y="636485"/>
                  </a:lnTo>
                  <a:lnTo>
                    <a:pt x="579780" y="680720"/>
                  </a:lnTo>
                  <a:lnTo>
                    <a:pt x="568337" y="726452"/>
                  </a:lnTo>
                  <a:lnTo>
                    <a:pt x="561314" y="773430"/>
                  </a:lnTo>
                  <a:lnTo>
                    <a:pt x="558927" y="821385"/>
                  </a:lnTo>
                  <a:lnTo>
                    <a:pt x="558977" y="830008"/>
                  </a:lnTo>
                  <a:lnTo>
                    <a:pt x="570230" y="887920"/>
                  </a:lnTo>
                  <a:lnTo>
                    <a:pt x="587794" y="932840"/>
                  </a:lnTo>
                  <a:lnTo>
                    <a:pt x="626630" y="1000226"/>
                  </a:lnTo>
                  <a:lnTo>
                    <a:pt x="661238" y="1043508"/>
                  </a:lnTo>
                  <a:lnTo>
                    <a:pt x="700798" y="1082370"/>
                  </a:lnTo>
                  <a:lnTo>
                    <a:pt x="744753" y="1116634"/>
                  </a:lnTo>
                  <a:lnTo>
                    <a:pt x="778827" y="1136954"/>
                  </a:lnTo>
                  <a:lnTo>
                    <a:pt x="819277" y="1155865"/>
                  </a:lnTo>
                  <a:lnTo>
                    <a:pt x="870648" y="1174203"/>
                  </a:lnTo>
                  <a:lnTo>
                    <a:pt x="917282" y="1185379"/>
                  </a:lnTo>
                  <a:lnTo>
                    <a:pt x="931710" y="1188351"/>
                  </a:lnTo>
                  <a:lnTo>
                    <a:pt x="943127" y="1190028"/>
                  </a:lnTo>
                  <a:lnTo>
                    <a:pt x="966000" y="1192644"/>
                  </a:lnTo>
                  <a:lnTo>
                    <a:pt x="988085" y="1193863"/>
                  </a:lnTo>
                  <a:lnTo>
                    <a:pt x="999197" y="1194079"/>
                  </a:lnTo>
                  <a:lnTo>
                    <a:pt x="1010132" y="1193761"/>
                  </a:lnTo>
                  <a:lnTo>
                    <a:pt x="1037717" y="1191768"/>
                  </a:lnTo>
                  <a:lnTo>
                    <a:pt x="1044282" y="1191082"/>
                  </a:lnTo>
                  <a:lnTo>
                    <a:pt x="1052042" y="1188948"/>
                  </a:lnTo>
                  <a:lnTo>
                    <a:pt x="1062342" y="1187348"/>
                  </a:lnTo>
                  <a:lnTo>
                    <a:pt x="1105585" y="1173988"/>
                  </a:lnTo>
                  <a:lnTo>
                    <a:pt x="1157135" y="1143685"/>
                  </a:lnTo>
                  <a:lnTo>
                    <a:pt x="1164551" y="1136789"/>
                  </a:lnTo>
                  <a:lnTo>
                    <a:pt x="1250823" y="1057605"/>
                  </a:lnTo>
                  <a:lnTo>
                    <a:pt x="1374254" y="1168057"/>
                  </a:lnTo>
                  <a:lnTo>
                    <a:pt x="1306360" y="1260919"/>
                  </a:lnTo>
                  <a:lnTo>
                    <a:pt x="1292212" y="1279512"/>
                  </a:lnTo>
                  <a:lnTo>
                    <a:pt x="1258582" y="1314627"/>
                  </a:lnTo>
                  <a:lnTo>
                    <a:pt x="1209471" y="1354582"/>
                  </a:lnTo>
                  <a:lnTo>
                    <a:pt x="1150708" y="1389507"/>
                  </a:lnTo>
                  <a:lnTo>
                    <a:pt x="1100124" y="1411084"/>
                  </a:lnTo>
                  <a:lnTo>
                    <a:pt x="1048004" y="1426883"/>
                  </a:lnTo>
                  <a:lnTo>
                    <a:pt x="1010056" y="1434998"/>
                  </a:lnTo>
                  <a:lnTo>
                    <a:pt x="967752" y="1441234"/>
                  </a:lnTo>
                  <a:lnTo>
                    <a:pt x="926846" y="1443609"/>
                  </a:lnTo>
                  <a:lnTo>
                    <a:pt x="885507" y="1442707"/>
                  </a:lnTo>
                  <a:lnTo>
                    <a:pt x="844511" y="1437881"/>
                  </a:lnTo>
                  <a:lnTo>
                    <a:pt x="804684" y="1428483"/>
                  </a:lnTo>
                  <a:lnTo>
                    <a:pt x="751154" y="1412900"/>
                  </a:lnTo>
                  <a:lnTo>
                    <a:pt x="702056" y="1401152"/>
                  </a:lnTo>
                  <a:lnTo>
                    <a:pt x="655180" y="1394053"/>
                  </a:lnTo>
                  <a:lnTo>
                    <a:pt x="608266" y="1392389"/>
                  </a:lnTo>
                  <a:lnTo>
                    <a:pt x="559104" y="1396961"/>
                  </a:lnTo>
                  <a:lnTo>
                    <a:pt x="505447" y="1408569"/>
                  </a:lnTo>
                  <a:lnTo>
                    <a:pt x="467525" y="1425041"/>
                  </a:lnTo>
                  <a:lnTo>
                    <a:pt x="427939" y="1452092"/>
                  </a:lnTo>
                  <a:lnTo>
                    <a:pt x="389001" y="1485760"/>
                  </a:lnTo>
                  <a:lnTo>
                    <a:pt x="353034" y="1522107"/>
                  </a:lnTo>
                  <a:lnTo>
                    <a:pt x="322376" y="1557147"/>
                  </a:lnTo>
                  <a:lnTo>
                    <a:pt x="319468" y="1582420"/>
                  </a:lnTo>
                  <a:lnTo>
                    <a:pt x="275602" y="1604645"/>
                  </a:lnTo>
                  <a:lnTo>
                    <a:pt x="237096" y="1625409"/>
                  </a:lnTo>
                  <a:lnTo>
                    <a:pt x="198297" y="1649120"/>
                  </a:lnTo>
                  <a:lnTo>
                    <a:pt x="160210" y="1675752"/>
                  </a:lnTo>
                  <a:lnTo>
                    <a:pt x="123863" y="1705241"/>
                  </a:lnTo>
                  <a:lnTo>
                    <a:pt x="90297" y="1737537"/>
                  </a:lnTo>
                  <a:lnTo>
                    <a:pt x="60528" y="1772602"/>
                  </a:lnTo>
                  <a:lnTo>
                    <a:pt x="35585" y="1810385"/>
                  </a:lnTo>
                  <a:lnTo>
                    <a:pt x="16497" y="1850834"/>
                  </a:lnTo>
                  <a:lnTo>
                    <a:pt x="4292" y="1893912"/>
                  </a:lnTo>
                  <a:lnTo>
                    <a:pt x="0" y="1939556"/>
                  </a:lnTo>
                  <a:lnTo>
                    <a:pt x="4191" y="1987257"/>
                  </a:lnTo>
                  <a:lnTo>
                    <a:pt x="17068" y="2031936"/>
                  </a:lnTo>
                  <a:lnTo>
                    <a:pt x="39103" y="2072640"/>
                  </a:lnTo>
                  <a:lnTo>
                    <a:pt x="70739" y="2108416"/>
                  </a:lnTo>
                  <a:lnTo>
                    <a:pt x="106095" y="2133650"/>
                  </a:lnTo>
                  <a:lnTo>
                    <a:pt x="147574" y="2152218"/>
                  </a:lnTo>
                  <a:lnTo>
                    <a:pt x="193268" y="2164042"/>
                  </a:lnTo>
                  <a:lnTo>
                    <a:pt x="241261" y="2169007"/>
                  </a:lnTo>
                  <a:lnTo>
                    <a:pt x="289623" y="2167026"/>
                  </a:lnTo>
                  <a:lnTo>
                    <a:pt x="336461" y="2158009"/>
                  </a:lnTo>
                  <a:lnTo>
                    <a:pt x="379844" y="2141855"/>
                  </a:lnTo>
                  <a:lnTo>
                    <a:pt x="417868" y="2118487"/>
                  </a:lnTo>
                  <a:lnTo>
                    <a:pt x="448614" y="2087778"/>
                  </a:lnTo>
                  <a:lnTo>
                    <a:pt x="460540" y="2074722"/>
                  </a:lnTo>
                  <a:lnTo>
                    <a:pt x="473837" y="2064524"/>
                  </a:lnTo>
                  <a:lnTo>
                    <a:pt x="488569" y="2056777"/>
                  </a:lnTo>
                  <a:lnTo>
                    <a:pt x="504786" y="2051100"/>
                  </a:lnTo>
                  <a:lnTo>
                    <a:pt x="543521" y="2033333"/>
                  </a:lnTo>
                  <a:lnTo>
                    <a:pt x="585127" y="2058911"/>
                  </a:lnTo>
                  <a:lnTo>
                    <a:pt x="647674" y="2086381"/>
                  </a:lnTo>
                  <a:lnTo>
                    <a:pt x="715302" y="2096236"/>
                  </a:lnTo>
                  <a:lnTo>
                    <a:pt x="767194" y="2093722"/>
                  </a:lnTo>
                  <a:lnTo>
                    <a:pt x="810374" y="2084158"/>
                  </a:lnTo>
                  <a:lnTo>
                    <a:pt x="845654" y="2067280"/>
                  </a:lnTo>
                  <a:lnTo>
                    <a:pt x="895756" y="2010384"/>
                  </a:lnTo>
                  <a:lnTo>
                    <a:pt x="912190" y="1969808"/>
                  </a:lnTo>
                  <a:lnTo>
                    <a:pt x="923950" y="1920735"/>
                  </a:lnTo>
                  <a:lnTo>
                    <a:pt x="956373" y="1742274"/>
                  </a:lnTo>
                  <a:lnTo>
                    <a:pt x="1080566" y="1874469"/>
                  </a:lnTo>
                  <a:lnTo>
                    <a:pt x="1118958" y="1904987"/>
                  </a:lnTo>
                  <a:lnTo>
                    <a:pt x="1167079" y="1928596"/>
                  </a:lnTo>
                  <a:lnTo>
                    <a:pt x="1220177" y="1945373"/>
                  </a:lnTo>
                  <a:lnTo>
                    <a:pt x="1273441" y="1955380"/>
                  </a:lnTo>
                  <a:lnTo>
                    <a:pt x="1322095" y="1958708"/>
                  </a:lnTo>
                  <a:lnTo>
                    <a:pt x="1373809" y="1956714"/>
                  </a:lnTo>
                  <a:lnTo>
                    <a:pt x="1423314" y="1950847"/>
                  </a:lnTo>
                  <a:lnTo>
                    <a:pt x="1470583" y="1941271"/>
                  </a:lnTo>
                  <a:lnTo>
                    <a:pt x="1515592" y="1928126"/>
                  </a:lnTo>
                  <a:lnTo>
                    <a:pt x="1558290" y="1911578"/>
                  </a:lnTo>
                  <a:lnTo>
                    <a:pt x="1598650" y="1891792"/>
                  </a:lnTo>
                  <a:lnTo>
                    <a:pt x="1636649" y="1868919"/>
                  </a:lnTo>
                  <a:lnTo>
                    <a:pt x="1672234" y="1843112"/>
                  </a:lnTo>
                  <a:lnTo>
                    <a:pt x="1705394" y="1814537"/>
                  </a:lnTo>
                  <a:lnTo>
                    <a:pt x="1736090" y="1783334"/>
                  </a:lnTo>
                  <a:lnTo>
                    <a:pt x="1764296" y="1749691"/>
                  </a:lnTo>
                  <a:lnTo>
                    <a:pt x="1789950" y="1713738"/>
                  </a:lnTo>
                  <a:lnTo>
                    <a:pt x="1813064" y="1675638"/>
                  </a:lnTo>
                  <a:lnTo>
                    <a:pt x="1833562" y="1635556"/>
                  </a:lnTo>
                  <a:lnTo>
                    <a:pt x="1851444" y="1593646"/>
                  </a:lnTo>
                  <a:lnTo>
                    <a:pt x="1866658" y="1550060"/>
                  </a:lnTo>
                  <a:lnTo>
                    <a:pt x="1879180" y="1504962"/>
                  </a:lnTo>
                  <a:lnTo>
                    <a:pt x="1888985" y="1458518"/>
                  </a:lnTo>
                  <a:lnTo>
                    <a:pt x="1896021" y="1410855"/>
                  </a:lnTo>
                  <a:lnTo>
                    <a:pt x="1900262" y="1362163"/>
                  </a:lnTo>
                  <a:lnTo>
                    <a:pt x="1901698" y="1312595"/>
                  </a:lnTo>
                  <a:lnTo>
                    <a:pt x="1898802" y="1260944"/>
                  </a:lnTo>
                  <a:lnTo>
                    <a:pt x="1890522" y="1213853"/>
                  </a:lnTo>
                  <a:lnTo>
                    <a:pt x="2273909" y="1476489"/>
                  </a:lnTo>
                  <a:lnTo>
                    <a:pt x="1607908" y="1932749"/>
                  </a:lnTo>
                  <a:lnTo>
                    <a:pt x="2414892" y="1910422"/>
                  </a:lnTo>
                  <a:lnTo>
                    <a:pt x="2144280" y="2671000"/>
                  </a:lnTo>
                  <a:lnTo>
                    <a:pt x="2784017" y="2178608"/>
                  </a:lnTo>
                  <a:lnTo>
                    <a:pt x="3012148" y="2952978"/>
                  </a:lnTo>
                  <a:lnTo>
                    <a:pt x="3240278" y="2178608"/>
                  </a:lnTo>
                  <a:lnTo>
                    <a:pt x="3880002" y="2671000"/>
                  </a:lnTo>
                  <a:lnTo>
                    <a:pt x="3609403" y="1910422"/>
                  </a:lnTo>
                  <a:lnTo>
                    <a:pt x="4416374" y="1932749"/>
                  </a:lnTo>
                  <a:lnTo>
                    <a:pt x="3750399" y="1476489"/>
                  </a:lnTo>
                  <a:lnTo>
                    <a:pt x="4416374" y="1020229"/>
                  </a:lnTo>
                  <a:close/>
                </a:path>
              </a:pathLst>
            </a:custGeom>
            <a:solidFill>
              <a:srgbClr val="EBD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97593" y="6322892"/>
              <a:ext cx="323850" cy="1150620"/>
            </a:xfrm>
            <a:custGeom>
              <a:avLst/>
              <a:gdLst/>
              <a:ahLst/>
              <a:cxnLst/>
              <a:rect l="l" t="t" r="r" b="b"/>
              <a:pathLst>
                <a:path w="323850" h="1150620">
                  <a:moveTo>
                    <a:pt x="161340" y="0"/>
                  </a:moveTo>
                  <a:lnTo>
                    <a:pt x="0" y="575144"/>
                  </a:lnTo>
                  <a:lnTo>
                    <a:pt x="161340" y="1150302"/>
                  </a:lnTo>
                  <a:lnTo>
                    <a:pt x="161340" y="0"/>
                  </a:lnTo>
                  <a:close/>
                </a:path>
                <a:path w="323850" h="1150620">
                  <a:moveTo>
                    <a:pt x="323723" y="0"/>
                  </a:moveTo>
                  <a:lnTo>
                    <a:pt x="162382" y="575144"/>
                  </a:lnTo>
                  <a:lnTo>
                    <a:pt x="323723" y="1150302"/>
                  </a:lnTo>
                  <a:lnTo>
                    <a:pt x="323723" y="0"/>
                  </a:lnTo>
                  <a:close/>
                </a:path>
              </a:pathLst>
            </a:custGeom>
            <a:solidFill>
              <a:srgbClr val="D1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95498" y="1575759"/>
              <a:ext cx="2947670" cy="1473200"/>
            </a:xfrm>
            <a:custGeom>
              <a:avLst/>
              <a:gdLst/>
              <a:ahLst/>
              <a:cxnLst/>
              <a:rect l="l" t="t" r="r" b="b"/>
              <a:pathLst>
                <a:path w="2947670" h="1473200">
                  <a:moveTo>
                    <a:pt x="2947505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0" y="568960"/>
                  </a:lnTo>
                  <a:lnTo>
                    <a:pt x="0" y="880110"/>
                  </a:lnTo>
                  <a:lnTo>
                    <a:pt x="0" y="1145540"/>
                  </a:lnTo>
                  <a:lnTo>
                    <a:pt x="0" y="1473200"/>
                  </a:lnTo>
                  <a:lnTo>
                    <a:pt x="2947505" y="1473200"/>
                  </a:lnTo>
                  <a:lnTo>
                    <a:pt x="2947505" y="1145540"/>
                  </a:lnTo>
                  <a:lnTo>
                    <a:pt x="409727" y="1145540"/>
                  </a:lnTo>
                  <a:lnTo>
                    <a:pt x="409727" y="880110"/>
                  </a:lnTo>
                  <a:lnTo>
                    <a:pt x="2947505" y="880110"/>
                  </a:lnTo>
                  <a:lnTo>
                    <a:pt x="2947505" y="568960"/>
                  </a:lnTo>
                  <a:lnTo>
                    <a:pt x="409727" y="568960"/>
                  </a:lnTo>
                  <a:lnTo>
                    <a:pt x="409727" y="327660"/>
                  </a:lnTo>
                  <a:lnTo>
                    <a:pt x="2947505" y="327660"/>
                  </a:lnTo>
                  <a:lnTo>
                    <a:pt x="2947505" y="0"/>
                  </a:lnTo>
                  <a:close/>
                </a:path>
              </a:pathLst>
            </a:custGeom>
            <a:solidFill>
              <a:srgbClr val="C8A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95498" y="5999169"/>
              <a:ext cx="2947670" cy="1474470"/>
            </a:xfrm>
            <a:custGeom>
              <a:avLst/>
              <a:gdLst/>
              <a:ahLst/>
              <a:cxnLst/>
              <a:rect l="l" t="t" r="r" b="b"/>
              <a:pathLst>
                <a:path w="2947670" h="1474470">
                  <a:moveTo>
                    <a:pt x="2947505" y="0"/>
                  </a:moveTo>
                  <a:lnTo>
                    <a:pt x="0" y="0"/>
                  </a:lnTo>
                  <a:lnTo>
                    <a:pt x="0" y="328930"/>
                  </a:lnTo>
                  <a:lnTo>
                    <a:pt x="2537790" y="328930"/>
                  </a:lnTo>
                  <a:lnTo>
                    <a:pt x="2537790" y="568960"/>
                  </a:lnTo>
                  <a:lnTo>
                    <a:pt x="1473758" y="568960"/>
                  </a:lnTo>
                  <a:lnTo>
                    <a:pt x="1473758" y="880110"/>
                  </a:lnTo>
                  <a:lnTo>
                    <a:pt x="2537790" y="880110"/>
                  </a:lnTo>
                  <a:lnTo>
                    <a:pt x="2537790" y="1145540"/>
                  </a:lnTo>
                  <a:lnTo>
                    <a:pt x="736879" y="1145540"/>
                  </a:lnTo>
                  <a:lnTo>
                    <a:pt x="736879" y="1474470"/>
                  </a:lnTo>
                  <a:lnTo>
                    <a:pt x="2947505" y="1474470"/>
                  </a:lnTo>
                  <a:lnTo>
                    <a:pt x="2947505" y="1145540"/>
                  </a:lnTo>
                  <a:lnTo>
                    <a:pt x="2947505" y="880110"/>
                  </a:lnTo>
                  <a:lnTo>
                    <a:pt x="2947505" y="568960"/>
                  </a:lnTo>
                  <a:lnTo>
                    <a:pt x="2947505" y="328930"/>
                  </a:lnTo>
                  <a:lnTo>
                    <a:pt x="2947505" y="0"/>
                  </a:lnTo>
                  <a:close/>
                </a:path>
              </a:pathLst>
            </a:custGeom>
            <a:solidFill>
              <a:srgbClr val="3379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163040"/>
              <a:ext cx="3505200" cy="1676400"/>
            </a:xfrm>
            <a:custGeom>
              <a:avLst/>
              <a:gdLst/>
              <a:ahLst/>
              <a:cxnLst/>
              <a:rect l="l" t="t" r="r" b="b"/>
              <a:pathLst>
                <a:path w="3505200" h="1676400">
                  <a:moveTo>
                    <a:pt x="1443154" y="11749"/>
                  </a:moveTo>
                  <a:lnTo>
                    <a:pt x="1409345" y="31633"/>
                  </a:lnTo>
                  <a:lnTo>
                    <a:pt x="1361276" y="76732"/>
                  </a:lnTo>
                  <a:lnTo>
                    <a:pt x="1331464" y="106589"/>
                  </a:lnTo>
                  <a:lnTo>
                    <a:pt x="1297573" y="140172"/>
                  </a:lnTo>
                  <a:lnTo>
                    <a:pt x="1259429" y="176624"/>
                  </a:lnTo>
                  <a:lnTo>
                    <a:pt x="1216861" y="215085"/>
                  </a:lnTo>
                  <a:lnTo>
                    <a:pt x="1169698" y="254695"/>
                  </a:lnTo>
                  <a:lnTo>
                    <a:pt x="1117769" y="294596"/>
                  </a:lnTo>
                  <a:lnTo>
                    <a:pt x="1060900" y="333930"/>
                  </a:lnTo>
                  <a:lnTo>
                    <a:pt x="998921" y="371836"/>
                  </a:lnTo>
                  <a:lnTo>
                    <a:pt x="955698" y="400862"/>
                  </a:lnTo>
                  <a:lnTo>
                    <a:pt x="910298" y="428630"/>
                  </a:lnTo>
                  <a:lnTo>
                    <a:pt x="863411" y="455126"/>
                  </a:lnTo>
                  <a:lnTo>
                    <a:pt x="815728" y="480332"/>
                  </a:lnTo>
                  <a:lnTo>
                    <a:pt x="767940" y="504233"/>
                  </a:lnTo>
                  <a:lnTo>
                    <a:pt x="720738" y="526812"/>
                  </a:lnTo>
                  <a:lnTo>
                    <a:pt x="674811" y="548054"/>
                  </a:lnTo>
                  <a:lnTo>
                    <a:pt x="551593" y="603596"/>
                  </a:lnTo>
                  <a:lnTo>
                    <a:pt x="517677" y="619328"/>
                  </a:lnTo>
                  <a:lnTo>
                    <a:pt x="464723" y="646523"/>
                  </a:lnTo>
                  <a:lnTo>
                    <a:pt x="432847" y="676403"/>
                  </a:lnTo>
                  <a:lnTo>
                    <a:pt x="437665" y="683388"/>
                  </a:lnTo>
                  <a:lnTo>
                    <a:pt x="451357" y="688860"/>
                  </a:lnTo>
                  <a:lnTo>
                    <a:pt x="474612" y="692802"/>
                  </a:lnTo>
                  <a:lnTo>
                    <a:pt x="197057" y="711213"/>
                  </a:lnTo>
                  <a:lnTo>
                    <a:pt x="142568" y="716010"/>
                  </a:lnTo>
                  <a:lnTo>
                    <a:pt x="94184" y="721725"/>
                  </a:lnTo>
                  <a:lnTo>
                    <a:pt x="51976" y="728779"/>
                  </a:lnTo>
                  <a:lnTo>
                    <a:pt x="0" y="743529"/>
                  </a:lnTo>
                  <a:lnTo>
                    <a:pt x="0" y="966217"/>
                  </a:lnTo>
                  <a:lnTo>
                    <a:pt x="35581" y="1007165"/>
                  </a:lnTo>
                  <a:lnTo>
                    <a:pt x="66165" y="1037376"/>
                  </a:lnTo>
                  <a:lnTo>
                    <a:pt x="100654" y="1067762"/>
                  </a:lnTo>
                  <a:lnTo>
                    <a:pt x="139021" y="1097941"/>
                  </a:lnTo>
                  <a:lnTo>
                    <a:pt x="181241" y="1127532"/>
                  </a:lnTo>
                  <a:lnTo>
                    <a:pt x="227287" y="1156155"/>
                  </a:lnTo>
                  <a:lnTo>
                    <a:pt x="277135" y="1183428"/>
                  </a:lnTo>
                  <a:lnTo>
                    <a:pt x="330757" y="1208971"/>
                  </a:lnTo>
                  <a:lnTo>
                    <a:pt x="388130" y="1232401"/>
                  </a:lnTo>
                  <a:lnTo>
                    <a:pt x="449226" y="1253338"/>
                  </a:lnTo>
                  <a:lnTo>
                    <a:pt x="514020" y="1271400"/>
                  </a:lnTo>
                  <a:lnTo>
                    <a:pt x="582486" y="1286208"/>
                  </a:lnTo>
                  <a:lnTo>
                    <a:pt x="654598" y="1297379"/>
                  </a:lnTo>
                  <a:lnTo>
                    <a:pt x="640026" y="1301764"/>
                  </a:lnTo>
                  <a:lnTo>
                    <a:pt x="630098" y="1308207"/>
                  </a:lnTo>
                  <a:lnTo>
                    <a:pt x="624674" y="1316548"/>
                  </a:lnTo>
                  <a:lnTo>
                    <a:pt x="623616" y="1326629"/>
                  </a:lnTo>
                  <a:lnTo>
                    <a:pt x="626785" y="1338287"/>
                  </a:lnTo>
                  <a:lnTo>
                    <a:pt x="660259" y="1381139"/>
                  </a:lnTo>
                  <a:lnTo>
                    <a:pt x="701157" y="1414671"/>
                  </a:lnTo>
                  <a:lnTo>
                    <a:pt x="755622" y="1450683"/>
                  </a:lnTo>
                  <a:lnTo>
                    <a:pt x="822540" y="1487897"/>
                  </a:lnTo>
                  <a:lnTo>
                    <a:pt x="860321" y="1506555"/>
                  </a:lnTo>
                  <a:lnTo>
                    <a:pt x="900799" y="1525035"/>
                  </a:lnTo>
                  <a:lnTo>
                    <a:pt x="943833" y="1543176"/>
                  </a:lnTo>
                  <a:lnTo>
                    <a:pt x="989285" y="1560818"/>
                  </a:lnTo>
                  <a:lnTo>
                    <a:pt x="1037015" y="1577802"/>
                  </a:lnTo>
                  <a:lnTo>
                    <a:pt x="1086885" y="1593968"/>
                  </a:lnTo>
                  <a:lnTo>
                    <a:pt x="1138755" y="1609156"/>
                  </a:lnTo>
                  <a:lnTo>
                    <a:pt x="1192487" y="1623207"/>
                  </a:lnTo>
                  <a:lnTo>
                    <a:pt x="1247940" y="1635960"/>
                  </a:lnTo>
                  <a:lnTo>
                    <a:pt x="1304977" y="1647257"/>
                  </a:lnTo>
                  <a:lnTo>
                    <a:pt x="1363457" y="1656936"/>
                  </a:lnTo>
                  <a:lnTo>
                    <a:pt x="1423241" y="1664838"/>
                  </a:lnTo>
                  <a:lnTo>
                    <a:pt x="1484191" y="1670804"/>
                  </a:lnTo>
                  <a:lnTo>
                    <a:pt x="1546167" y="1674674"/>
                  </a:lnTo>
                  <a:lnTo>
                    <a:pt x="1609031" y="1676287"/>
                  </a:lnTo>
                  <a:lnTo>
                    <a:pt x="1672643" y="1675485"/>
                  </a:lnTo>
                  <a:lnTo>
                    <a:pt x="1736863" y="1672106"/>
                  </a:lnTo>
                  <a:lnTo>
                    <a:pt x="1814912" y="1672106"/>
                  </a:lnTo>
                  <a:lnTo>
                    <a:pt x="1865460" y="1670442"/>
                  </a:lnTo>
                  <a:lnTo>
                    <a:pt x="1928505" y="1665959"/>
                  </a:lnTo>
                  <a:lnTo>
                    <a:pt x="1990540" y="1659263"/>
                  </a:lnTo>
                  <a:lnTo>
                    <a:pt x="2051433" y="1650520"/>
                  </a:lnTo>
                  <a:lnTo>
                    <a:pt x="2111054" y="1639896"/>
                  </a:lnTo>
                  <a:lnTo>
                    <a:pt x="2169272" y="1627556"/>
                  </a:lnTo>
                  <a:lnTo>
                    <a:pt x="2225956" y="1613668"/>
                  </a:lnTo>
                  <a:lnTo>
                    <a:pt x="2280974" y="1598397"/>
                  </a:lnTo>
                  <a:lnTo>
                    <a:pt x="2334196" y="1581908"/>
                  </a:lnTo>
                  <a:lnTo>
                    <a:pt x="2385491" y="1564368"/>
                  </a:lnTo>
                  <a:lnTo>
                    <a:pt x="2434728" y="1545943"/>
                  </a:lnTo>
                  <a:lnTo>
                    <a:pt x="2481775" y="1526798"/>
                  </a:lnTo>
                  <a:lnTo>
                    <a:pt x="2526502" y="1507100"/>
                  </a:lnTo>
                  <a:lnTo>
                    <a:pt x="2568778" y="1487015"/>
                  </a:lnTo>
                  <a:lnTo>
                    <a:pt x="2608472" y="1466708"/>
                  </a:lnTo>
                  <a:lnTo>
                    <a:pt x="2645452" y="1446345"/>
                  </a:lnTo>
                  <a:lnTo>
                    <a:pt x="2679588" y="1426093"/>
                  </a:lnTo>
                  <a:lnTo>
                    <a:pt x="2738804" y="1386583"/>
                  </a:lnTo>
                  <a:lnTo>
                    <a:pt x="2785070" y="1349507"/>
                  </a:lnTo>
                  <a:lnTo>
                    <a:pt x="2817340" y="1316190"/>
                  </a:lnTo>
                  <a:lnTo>
                    <a:pt x="2837208" y="1276171"/>
                  </a:lnTo>
                  <a:lnTo>
                    <a:pt x="2835697" y="1266150"/>
                  </a:lnTo>
                  <a:lnTo>
                    <a:pt x="2829901" y="1258064"/>
                  </a:lnTo>
                  <a:lnTo>
                    <a:pt x="2819689" y="1252081"/>
                  </a:lnTo>
                  <a:lnTo>
                    <a:pt x="2804929" y="1248365"/>
                  </a:lnTo>
                  <a:lnTo>
                    <a:pt x="2876458" y="1233919"/>
                  </a:lnTo>
                  <a:lnTo>
                    <a:pt x="2944179" y="1216007"/>
                  </a:lnTo>
                  <a:lnTo>
                    <a:pt x="3008082" y="1195010"/>
                  </a:lnTo>
                  <a:lnTo>
                    <a:pt x="3068161" y="1171311"/>
                  </a:lnTo>
                  <a:lnTo>
                    <a:pt x="3124406" y="1145290"/>
                  </a:lnTo>
                  <a:lnTo>
                    <a:pt x="3176810" y="1117331"/>
                  </a:lnTo>
                  <a:lnTo>
                    <a:pt x="3225363" y="1087815"/>
                  </a:lnTo>
                  <a:lnTo>
                    <a:pt x="3270058" y="1057123"/>
                  </a:lnTo>
                  <a:lnTo>
                    <a:pt x="3310885" y="1025639"/>
                  </a:lnTo>
                  <a:lnTo>
                    <a:pt x="3347838" y="993743"/>
                  </a:lnTo>
                  <a:lnTo>
                    <a:pt x="3380906" y="961817"/>
                  </a:lnTo>
                  <a:lnTo>
                    <a:pt x="3410083" y="930244"/>
                  </a:lnTo>
                  <a:lnTo>
                    <a:pt x="3435359" y="899405"/>
                  </a:lnTo>
                  <a:lnTo>
                    <a:pt x="3474176" y="841457"/>
                  </a:lnTo>
                  <a:lnTo>
                    <a:pt x="3497292" y="791029"/>
                  </a:lnTo>
                  <a:lnTo>
                    <a:pt x="3504693" y="741296"/>
                  </a:lnTo>
                  <a:lnTo>
                    <a:pt x="3499968" y="717582"/>
                  </a:lnTo>
                  <a:lnTo>
                    <a:pt x="3471295" y="682197"/>
                  </a:lnTo>
                  <a:lnTo>
                    <a:pt x="3417343" y="660053"/>
                  </a:lnTo>
                  <a:lnTo>
                    <a:pt x="3338533" y="647766"/>
                  </a:lnTo>
                  <a:lnTo>
                    <a:pt x="3289939" y="644262"/>
                  </a:lnTo>
                  <a:lnTo>
                    <a:pt x="3235289" y="641953"/>
                  </a:lnTo>
                  <a:lnTo>
                    <a:pt x="2957183" y="636213"/>
                  </a:lnTo>
                  <a:lnTo>
                    <a:pt x="2980235" y="631216"/>
                  </a:lnTo>
                  <a:lnTo>
                    <a:pt x="2993663" y="625126"/>
                  </a:lnTo>
                  <a:lnTo>
                    <a:pt x="2998158" y="617928"/>
                  </a:lnTo>
                  <a:lnTo>
                    <a:pt x="2994412" y="609607"/>
                  </a:lnTo>
                  <a:lnTo>
                    <a:pt x="2940625" y="577747"/>
                  </a:lnTo>
                  <a:lnTo>
                    <a:pt x="2876217" y="550607"/>
                  </a:lnTo>
                  <a:lnTo>
                    <a:pt x="2750596" y="500737"/>
                  </a:lnTo>
                  <a:lnTo>
                    <a:pt x="2703749" y="481610"/>
                  </a:lnTo>
                  <a:lnTo>
                    <a:pt x="2655566" y="461204"/>
                  </a:lnTo>
                  <a:lnTo>
                    <a:pt x="2606738" y="439505"/>
                  </a:lnTo>
                  <a:lnTo>
                    <a:pt x="2557956" y="416498"/>
                  </a:lnTo>
                  <a:lnTo>
                    <a:pt x="2509910" y="392166"/>
                  </a:lnTo>
                  <a:lnTo>
                    <a:pt x="2463291" y="366495"/>
                  </a:lnTo>
                  <a:lnTo>
                    <a:pt x="2418789" y="339469"/>
                  </a:lnTo>
                  <a:lnTo>
                    <a:pt x="2355148" y="304426"/>
                  </a:lnTo>
                  <a:lnTo>
                    <a:pt x="2296547" y="267725"/>
                  </a:lnTo>
                  <a:lnTo>
                    <a:pt x="2242853" y="230232"/>
                  </a:lnTo>
                  <a:lnTo>
                    <a:pt x="2193935" y="192812"/>
                  </a:lnTo>
                  <a:lnTo>
                    <a:pt x="2149660" y="156332"/>
                  </a:lnTo>
                  <a:lnTo>
                    <a:pt x="2113891" y="125141"/>
                  </a:lnTo>
                  <a:lnTo>
                    <a:pt x="1652894" y="125141"/>
                  </a:lnTo>
                  <a:lnTo>
                    <a:pt x="1606445" y="121127"/>
                  </a:lnTo>
                  <a:lnTo>
                    <a:pt x="1563592" y="112298"/>
                  </a:lnTo>
                  <a:lnTo>
                    <a:pt x="1526132" y="98409"/>
                  </a:lnTo>
                  <a:lnTo>
                    <a:pt x="1474577" y="54479"/>
                  </a:lnTo>
                  <a:lnTo>
                    <a:pt x="1464076" y="23950"/>
                  </a:lnTo>
                  <a:lnTo>
                    <a:pt x="1455140" y="13409"/>
                  </a:lnTo>
                  <a:lnTo>
                    <a:pt x="1443154" y="11749"/>
                  </a:lnTo>
                  <a:close/>
                </a:path>
                <a:path w="3505200" h="1676400">
                  <a:moveTo>
                    <a:pt x="1814912" y="1672106"/>
                  </a:moveTo>
                  <a:lnTo>
                    <a:pt x="1736863" y="1672106"/>
                  </a:lnTo>
                  <a:lnTo>
                    <a:pt x="1801536" y="1672547"/>
                  </a:lnTo>
                  <a:lnTo>
                    <a:pt x="1814912" y="1672106"/>
                  </a:lnTo>
                  <a:close/>
                </a:path>
                <a:path w="3505200" h="1676400">
                  <a:moveTo>
                    <a:pt x="1958614" y="0"/>
                  </a:moveTo>
                  <a:lnTo>
                    <a:pt x="1946715" y="2204"/>
                  </a:lnTo>
                  <a:lnTo>
                    <a:pt x="1938268" y="13140"/>
                  </a:lnTo>
                  <a:lnTo>
                    <a:pt x="1927751" y="38875"/>
                  </a:lnTo>
                  <a:lnTo>
                    <a:pt x="1906452" y="61746"/>
                  </a:lnTo>
                  <a:lnTo>
                    <a:pt x="1838700" y="97914"/>
                  </a:lnTo>
                  <a:lnTo>
                    <a:pt x="1795840" y="110725"/>
                  </a:lnTo>
                  <a:lnTo>
                    <a:pt x="1749388" y="119696"/>
                  </a:lnTo>
                  <a:lnTo>
                    <a:pt x="1701140" y="124582"/>
                  </a:lnTo>
                  <a:lnTo>
                    <a:pt x="1652894" y="125141"/>
                  </a:lnTo>
                  <a:lnTo>
                    <a:pt x="2113891" y="125141"/>
                  </a:lnTo>
                  <a:lnTo>
                    <a:pt x="2109895" y="121656"/>
                  </a:lnTo>
                  <a:lnTo>
                    <a:pt x="2043368" y="61184"/>
                  </a:lnTo>
                  <a:lnTo>
                    <a:pt x="2016340" y="37120"/>
                  </a:lnTo>
                  <a:lnTo>
                    <a:pt x="1993294" y="18323"/>
                  </a:lnTo>
                  <a:lnTo>
                    <a:pt x="1974096" y="5661"/>
                  </a:lnTo>
                  <a:lnTo>
                    <a:pt x="1958614" y="0"/>
                  </a:lnTo>
                  <a:close/>
                </a:path>
              </a:pathLst>
            </a:custGeom>
            <a:solidFill>
              <a:srgbClr val="1A9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420607"/>
              <a:ext cx="1455420" cy="3589654"/>
            </a:xfrm>
            <a:custGeom>
              <a:avLst/>
              <a:gdLst/>
              <a:ahLst/>
              <a:cxnLst/>
              <a:rect l="l" t="t" r="r" b="b"/>
              <a:pathLst>
                <a:path w="1455420" h="3589654">
                  <a:moveTo>
                    <a:pt x="1451150" y="3151821"/>
                  </a:moveTo>
                  <a:lnTo>
                    <a:pt x="370586" y="3151821"/>
                  </a:lnTo>
                  <a:lnTo>
                    <a:pt x="416582" y="3152313"/>
                  </a:lnTo>
                  <a:lnTo>
                    <a:pt x="462544" y="3154546"/>
                  </a:lnTo>
                  <a:lnTo>
                    <a:pt x="508465" y="3158500"/>
                  </a:lnTo>
                  <a:lnTo>
                    <a:pt x="554341" y="3164155"/>
                  </a:lnTo>
                  <a:lnTo>
                    <a:pt x="600167" y="3171492"/>
                  </a:lnTo>
                  <a:lnTo>
                    <a:pt x="645939" y="3180490"/>
                  </a:lnTo>
                  <a:lnTo>
                    <a:pt x="691650" y="3191129"/>
                  </a:lnTo>
                  <a:lnTo>
                    <a:pt x="737296" y="3203390"/>
                  </a:lnTo>
                  <a:lnTo>
                    <a:pt x="782872" y="3217251"/>
                  </a:lnTo>
                  <a:lnTo>
                    <a:pt x="828374" y="3232694"/>
                  </a:lnTo>
                  <a:lnTo>
                    <a:pt x="873796" y="3249698"/>
                  </a:lnTo>
                  <a:lnTo>
                    <a:pt x="919133" y="3268243"/>
                  </a:lnTo>
                  <a:lnTo>
                    <a:pt x="964381" y="3288309"/>
                  </a:lnTo>
                  <a:lnTo>
                    <a:pt x="1009534" y="3309876"/>
                  </a:lnTo>
                  <a:lnTo>
                    <a:pt x="1054587" y="3332924"/>
                  </a:lnTo>
                  <a:lnTo>
                    <a:pt x="1099537" y="3357434"/>
                  </a:lnTo>
                  <a:lnTo>
                    <a:pt x="1144376" y="3383384"/>
                  </a:lnTo>
                  <a:lnTo>
                    <a:pt x="1189102" y="3410755"/>
                  </a:lnTo>
                  <a:lnTo>
                    <a:pt x="1233708" y="3439528"/>
                  </a:lnTo>
                  <a:lnTo>
                    <a:pt x="1278190" y="3469681"/>
                  </a:lnTo>
                  <a:lnTo>
                    <a:pt x="1450576" y="3589367"/>
                  </a:lnTo>
                  <a:lnTo>
                    <a:pt x="1451150" y="3151821"/>
                  </a:lnTo>
                  <a:close/>
                </a:path>
                <a:path w="1455420" h="3589654">
                  <a:moveTo>
                    <a:pt x="446713" y="0"/>
                  </a:moveTo>
                  <a:lnTo>
                    <a:pt x="397607" y="1497"/>
                  </a:lnTo>
                  <a:lnTo>
                    <a:pt x="348468" y="5161"/>
                  </a:lnTo>
                  <a:lnTo>
                    <a:pt x="299347" y="11079"/>
                  </a:lnTo>
                  <a:lnTo>
                    <a:pt x="250292" y="19342"/>
                  </a:lnTo>
                  <a:lnTo>
                    <a:pt x="201352" y="30040"/>
                  </a:lnTo>
                  <a:lnTo>
                    <a:pt x="152576" y="43262"/>
                  </a:lnTo>
                  <a:lnTo>
                    <a:pt x="104013" y="59097"/>
                  </a:lnTo>
                  <a:lnTo>
                    <a:pt x="55712" y="77635"/>
                  </a:lnTo>
                  <a:lnTo>
                    <a:pt x="7721" y="98966"/>
                  </a:lnTo>
                  <a:lnTo>
                    <a:pt x="0" y="102891"/>
                  </a:lnTo>
                  <a:lnTo>
                    <a:pt x="0" y="3213650"/>
                  </a:lnTo>
                  <a:lnTo>
                    <a:pt x="1937" y="3212974"/>
                  </a:lnTo>
                  <a:lnTo>
                    <a:pt x="48037" y="3198815"/>
                  </a:lnTo>
                  <a:lnTo>
                    <a:pt x="94142" y="3186558"/>
                  </a:lnTo>
                  <a:lnTo>
                    <a:pt x="140247" y="3176182"/>
                  </a:lnTo>
                  <a:lnTo>
                    <a:pt x="186345" y="3167667"/>
                  </a:lnTo>
                  <a:lnTo>
                    <a:pt x="232434" y="3160993"/>
                  </a:lnTo>
                  <a:lnTo>
                    <a:pt x="278506" y="3156141"/>
                  </a:lnTo>
                  <a:lnTo>
                    <a:pt x="324559" y="3153090"/>
                  </a:lnTo>
                  <a:lnTo>
                    <a:pt x="370586" y="3151821"/>
                  </a:lnTo>
                  <a:lnTo>
                    <a:pt x="1451150" y="3151821"/>
                  </a:lnTo>
                  <a:lnTo>
                    <a:pt x="1454821" y="357172"/>
                  </a:lnTo>
                  <a:lnTo>
                    <a:pt x="1419953" y="333590"/>
                  </a:lnTo>
                  <a:lnTo>
                    <a:pt x="1383928" y="310114"/>
                  </a:lnTo>
                  <a:lnTo>
                    <a:pt x="1346794" y="286832"/>
                  </a:lnTo>
                  <a:lnTo>
                    <a:pt x="1308601" y="263834"/>
                  </a:lnTo>
                  <a:lnTo>
                    <a:pt x="1269397" y="241209"/>
                  </a:lnTo>
                  <a:lnTo>
                    <a:pt x="1229232" y="219048"/>
                  </a:lnTo>
                  <a:lnTo>
                    <a:pt x="1188154" y="197440"/>
                  </a:lnTo>
                  <a:lnTo>
                    <a:pt x="1146212" y="176474"/>
                  </a:lnTo>
                  <a:lnTo>
                    <a:pt x="1103455" y="156240"/>
                  </a:lnTo>
                  <a:lnTo>
                    <a:pt x="1059933" y="136827"/>
                  </a:lnTo>
                  <a:lnTo>
                    <a:pt x="1015693" y="118326"/>
                  </a:lnTo>
                  <a:lnTo>
                    <a:pt x="970786" y="100826"/>
                  </a:lnTo>
                  <a:lnTo>
                    <a:pt x="925260" y="84416"/>
                  </a:lnTo>
                  <a:lnTo>
                    <a:pt x="879163" y="69186"/>
                  </a:lnTo>
                  <a:lnTo>
                    <a:pt x="832545" y="55226"/>
                  </a:lnTo>
                  <a:lnTo>
                    <a:pt x="785455" y="42624"/>
                  </a:lnTo>
                  <a:lnTo>
                    <a:pt x="737942" y="31472"/>
                  </a:lnTo>
                  <a:lnTo>
                    <a:pt x="690054" y="21858"/>
                  </a:lnTo>
                  <a:lnTo>
                    <a:pt x="641841" y="13872"/>
                  </a:lnTo>
                  <a:lnTo>
                    <a:pt x="593352" y="7603"/>
                  </a:lnTo>
                  <a:lnTo>
                    <a:pt x="544634" y="3142"/>
                  </a:lnTo>
                  <a:lnTo>
                    <a:pt x="495738" y="578"/>
                  </a:lnTo>
                  <a:lnTo>
                    <a:pt x="446713" y="0"/>
                  </a:lnTo>
                  <a:close/>
                </a:path>
              </a:pathLst>
            </a:custGeom>
            <a:solidFill>
              <a:srgbClr val="EBD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3036805"/>
              <a:ext cx="1464310" cy="1475105"/>
            </a:xfrm>
            <a:custGeom>
              <a:avLst/>
              <a:gdLst/>
              <a:ahLst/>
              <a:cxnLst/>
              <a:rect l="l" t="t" r="r" b="b"/>
              <a:pathLst>
                <a:path w="1464310" h="1475104">
                  <a:moveTo>
                    <a:pt x="728980" y="357695"/>
                  </a:moveTo>
                  <a:lnTo>
                    <a:pt x="705980" y="305358"/>
                  </a:lnTo>
                  <a:lnTo>
                    <a:pt x="642518" y="261061"/>
                  </a:lnTo>
                  <a:lnTo>
                    <a:pt x="598208" y="242976"/>
                  </a:lnTo>
                  <a:lnTo>
                    <a:pt x="546887" y="228180"/>
                  </a:lnTo>
                  <a:lnTo>
                    <a:pt x="489610" y="217093"/>
                  </a:lnTo>
                  <a:lnTo>
                    <a:pt x="427418" y="210121"/>
                  </a:lnTo>
                  <a:lnTo>
                    <a:pt x="361327" y="207708"/>
                  </a:lnTo>
                  <a:lnTo>
                    <a:pt x="295249" y="210121"/>
                  </a:lnTo>
                  <a:lnTo>
                    <a:pt x="233045" y="217093"/>
                  </a:lnTo>
                  <a:lnTo>
                    <a:pt x="175780" y="228180"/>
                  </a:lnTo>
                  <a:lnTo>
                    <a:pt x="124472" y="242976"/>
                  </a:lnTo>
                  <a:lnTo>
                    <a:pt x="80162" y="261061"/>
                  </a:lnTo>
                  <a:lnTo>
                    <a:pt x="43891" y="281990"/>
                  </a:lnTo>
                  <a:lnTo>
                    <a:pt x="0" y="330174"/>
                  </a:lnTo>
                  <a:lnTo>
                    <a:pt x="0" y="385216"/>
                  </a:lnTo>
                  <a:lnTo>
                    <a:pt x="43891" y="433400"/>
                  </a:lnTo>
                  <a:lnTo>
                    <a:pt x="80162" y="454342"/>
                  </a:lnTo>
                  <a:lnTo>
                    <a:pt x="124472" y="472414"/>
                  </a:lnTo>
                  <a:lnTo>
                    <a:pt x="175780" y="487210"/>
                  </a:lnTo>
                  <a:lnTo>
                    <a:pt x="233045" y="498309"/>
                  </a:lnTo>
                  <a:lnTo>
                    <a:pt x="295249" y="505269"/>
                  </a:lnTo>
                  <a:lnTo>
                    <a:pt x="361327" y="507695"/>
                  </a:lnTo>
                  <a:lnTo>
                    <a:pt x="427418" y="505269"/>
                  </a:lnTo>
                  <a:lnTo>
                    <a:pt x="489610" y="498309"/>
                  </a:lnTo>
                  <a:lnTo>
                    <a:pt x="546887" y="487210"/>
                  </a:lnTo>
                  <a:lnTo>
                    <a:pt x="598208" y="472414"/>
                  </a:lnTo>
                  <a:lnTo>
                    <a:pt x="642518" y="454342"/>
                  </a:lnTo>
                  <a:lnTo>
                    <a:pt x="678789" y="433400"/>
                  </a:lnTo>
                  <a:lnTo>
                    <a:pt x="723049" y="384657"/>
                  </a:lnTo>
                  <a:lnTo>
                    <a:pt x="728980" y="357695"/>
                  </a:lnTo>
                  <a:close/>
                </a:path>
                <a:path w="1464310" h="1475104">
                  <a:moveTo>
                    <a:pt x="728980" y="103847"/>
                  </a:moveTo>
                  <a:lnTo>
                    <a:pt x="700087" y="63423"/>
                  </a:lnTo>
                  <a:lnTo>
                    <a:pt x="666191" y="45783"/>
                  </a:lnTo>
                  <a:lnTo>
                    <a:pt x="621296" y="30416"/>
                  </a:lnTo>
                  <a:lnTo>
                    <a:pt x="566889" y="17729"/>
                  </a:lnTo>
                  <a:lnTo>
                    <a:pt x="504431" y="8153"/>
                  </a:lnTo>
                  <a:lnTo>
                    <a:pt x="435419" y="2108"/>
                  </a:lnTo>
                  <a:lnTo>
                    <a:pt x="361327" y="0"/>
                  </a:lnTo>
                  <a:lnTo>
                    <a:pt x="287235" y="2108"/>
                  </a:lnTo>
                  <a:lnTo>
                    <a:pt x="218224" y="8153"/>
                  </a:lnTo>
                  <a:lnTo>
                    <a:pt x="155778" y="17729"/>
                  </a:lnTo>
                  <a:lnTo>
                    <a:pt x="101371" y="30416"/>
                  </a:lnTo>
                  <a:lnTo>
                    <a:pt x="56476" y="45783"/>
                  </a:lnTo>
                  <a:lnTo>
                    <a:pt x="22580" y="63423"/>
                  </a:lnTo>
                  <a:lnTo>
                    <a:pt x="0" y="86194"/>
                  </a:lnTo>
                  <a:lnTo>
                    <a:pt x="0" y="121500"/>
                  </a:lnTo>
                  <a:lnTo>
                    <a:pt x="56476" y="161912"/>
                  </a:lnTo>
                  <a:lnTo>
                    <a:pt x="101371" y="177279"/>
                  </a:lnTo>
                  <a:lnTo>
                    <a:pt x="155778" y="189966"/>
                  </a:lnTo>
                  <a:lnTo>
                    <a:pt x="218224" y="199542"/>
                  </a:lnTo>
                  <a:lnTo>
                    <a:pt x="287235" y="205587"/>
                  </a:lnTo>
                  <a:lnTo>
                    <a:pt x="361327" y="207708"/>
                  </a:lnTo>
                  <a:lnTo>
                    <a:pt x="435419" y="205587"/>
                  </a:lnTo>
                  <a:lnTo>
                    <a:pt x="504431" y="199542"/>
                  </a:lnTo>
                  <a:lnTo>
                    <a:pt x="566889" y="189966"/>
                  </a:lnTo>
                  <a:lnTo>
                    <a:pt x="621296" y="177279"/>
                  </a:lnTo>
                  <a:lnTo>
                    <a:pt x="666191" y="161912"/>
                  </a:lnTo>
                  <a:lnTo>
                    <a:pt x="700087" y="144272"/>
                  </a:lnTo>
                  <a:lnTo>
                    <a:pt x="728980" y="103847"/>
                  </a:lnTo>
                  <a:close/>
                </a:path>
                <a:path w="1464310" h="1475104">
                  <a:moveTo>
                    <a:pt x="1459992" y="657682"/>
                  </a:moveTo>
                  <a:lnTo>
                    <a:pt x="1426895" y="613079"/>
                  </a:lnTo>
                  <a:lnTo>
                    <a:pt x="1371155" y="586193"/>
                  </a:lnTo>
                  <a:lnTo>
                    <a:pt x="1334274" y="573824"/>
                  </a:lnTo>
                  <a:lnTo>
                    <a:pt x="1291907" y="562279"/>
                  </a:lnTo>
                  <a:lnTo>
                    <a:pt x="1244396" y="551624"/>
                  </a:lnTo>
                  <a:lnTo>
                    <a:pt x="1192123" y="541947"/>
                  </a:lnTo>
                  <a:lnTo>
                    <a:pt x="1135456" y="533311"/>
                  </a:lnTo>
                  <a:lnTo>
                    <a:pt x="1074762" y="525792"/>
                  </a:lnTo>
                  <a:lnTo>
                    <a:pt x="1010424" y="519480"/>
                  </a:lnTo>
                  <a:lnTo>
                    <a:pt x="942797" y="514438"/>
                  </a:lnTo>
                  <a:lnTo>
                    <a:pt x="872248" y="510743"/>
                  </a:lnTo>
                  <a:lnTo>
                    <a:pt x="799160" y="508469"/>
                  </a:lnTo>
                  <a:lnTo>
                    <a:pt x="723900" y="507695"/>
                  </a:lnTo>
                  <a:lnTo>
                    <a:pt x="648639" y="508469"/>
                  </a:lnTo>
                  <a:lnTo>
                    <a:pt x="575564" y="510743"/>
                  </a:lnTo>
                  <a:lnTo>
                    <a:pt x="505015" y="514438"/>
                  </a:lnTo>
                  <a:lnTo>
                    <a:pt x="437388" y="519480"/>
                  </a:lnTo>
                  <a:lnTo>
                    <a:pt x="373049" y="525792"/>
                  </a:lnTo>
                  <a:lnTo>
                    <a:pt x="312356" y="533311"/>
                  </a:lnTo>
                  <a:lnTo>
                    <a:pt x="255689" y="541947"/>
                  </a:lnTo>
                  <a:lnTo>
                    <a:pt x="203415" y="551624"/>
                  </a:lnTo>
                  <a:lnTo>
                    <a:pt x="155905" y="562279"/>
                  </a:lnTo>
                  <a:lnTo>
                    <a:pt x="113538" y="573824"/>
                  </a:lnTo>
                  <a:lnTo>
                    <a:pt x="76669" y="586193"/>
                  </a:lnTo>
                  <a:lnTo>
                    <a:pt x="20916" y="613079"/>
                  </a:lnTo>
                  <a:lnTo>
                    <a:pt x="0" y="631177"/>
                  </a:lnTo>
                  <a:lnTo>
                    <a:pt x="0" y="684199"/>
                  </a:lnTo>
                  <a:lnTo>
                    <a:pt x="45669" y="716076"/>
                  </a:lnTo>
                  <a:lnTo>
                    <a:pt x="113538" y="741553"/>
                  </a:lnTo>
                  <a:lnTo>
                    <a:pt x="155905" y="753097"/>
                  </a:lnTo>
                  <a:lnTo>
                    <a:pt x="203415" y="763752"/>
                  </a:lnTo>
                  <a:lnTo>
                    <a:pt x="255689" y="773430"/>
                  </a:lnTo>
                  <a:lnTo>
                    <a:pt x="312356" y="782066"/>
                  </a:lnTo>
                  <a:lnTo>
                    <a:pt x="373049" y="789584"/>
                  </a:lnTo>
                  <a:lnTo>
                    <a:pt x="437388" y="795896"/>
                  </a:lnTo>
                  <a:lnTo>
                    <a:pt x="505015" y="800938"/>
                  </a:lnTo>
                  <a:lnTo>
                    <a:pt x="575564" y="804633"/>
                  </a:lnTo>
                  <a:lnTo>
                    <a:pt x="648639" y="806907"/>
                  </a:lnTo>
                  <a:lnTo>
                    <a:pt x="683844" y="807275"/>
                  </a:lnTo>
                  <a:lnTo>
                    <a:pt x="660387" y="807720"/>
                  </a:lnTo>
                  <a:lnTo>
                    <a:pt x="598385" y="811339"/>
                  </a:lnTo>
                  <a:lnTo>
                    <a:pt x="538086" y="817232"/>
                  </a:lnTo>
                  <a:lnTo>
                    <a:pt x="479742" y="825322"/>
                  </a:lnTo>
                  <a:lnTo>
                    <a:pt x="423557" y="835494"/>
                  </a:lnTo>
                  <a:lnTo>
                    <a:pt x="369760" y="847648"/>
                  </a:lnTo>
                  <a:lnTo>
                    <a:pt x="318554" y="861695"/>
                  </a:lnTo>
                  <a:lnTo>
                    <a:pt x="270192" y="877519"/>
                  </a:lnTo>
                  <a:lnTo>
                    <a:pt x="224866" y="895032"/>
                  </a:lnTo>
                  <a:lnTo>
                    <a:pt x="182816" y="914120"/>
                  </a:lnTo>
                  <a:lnTo>
                    <a:pt x="144246" y="934707"/>
                  </a:lnTo>
                  <a:lnTo>
                    <a:pt x="109385" y="956665"/>
                  </a:lnTo>
                  <a:lnTo>
                    <a:pt x="78460" y="979919"/>
                  </a:lnTo>
                  <a:lnTo>
                    <a:pt x="29286" y="1029855"/>
                  </a:lnTo>
                  <a:lnTo>
                    <a:pt x="0" y="1080541"/>
                  </a:lnTo>
                  <a:lnTo>
                    <a:pt x="0" y="1200899"/>
                  </a:lnTo>
                  <a:lnTo>
                    <a:pt x="29286" y="1251585"/>
                  </a:lnTo>
                  <a:lnTo>
                    <a:pt x="78460" y="1301521"/>
                  </a:lnTo>
                  <a:lnTo>
                    <a:pt x="109385" y="1324762"/>
                  </a:lnTo>
                  <a:lnTo>
                    <a:pt x="144246" y="1346733"/>
                  </a:lnTo>
                  <a:lnTo>
                    <a:pt x="182816" y="1367307"/>
                  </a:lnTo>
                  <a:lnTo>
                    <a:pt x="224866" y="1386408"/>
                  </a:lnTo>
                  <a:lnTo>
                    <a:pt x="270192" y="1403921"/>
                  </a:lnTo>
                  <a:lnTo>
                    <a:pt x="318554" y="1419745"/>
                  </a:lnTo>
                  <a:lnTo>
                    <a:pt x="369760" y="1433779"/>
                  </a:lnTo>
                  <a:lnTo>
                    <a:pt x="423557" y="1445945"/>
                  </a:lnTo>
                  <a:lnTo>
                    <a:pt x="479742" y="1456118"/>
                  </a:lnTo>
                  <a:lnTo>
                    <a:pt x="538086" y="1464195"/>
                  </a:lnTo>
                  <a:lnTo>
                    <a:pt x="598385" y="1470101"/>
                  </a:lnTo>
                  <a:lnTo>
                    <a:pt x="660387" y="1473708"/>
                  </a:lnTo>
                  <a:lnTo>
                    <a:pt x="723900" y="1474939"/>
                  </a:lnTo>
                  <a:lnTo>
                    <a:pt x="787412" y="1473708"/>
                  </a:lnTo>
                  <a:lnTo>
                    <a:pt x="849426" y="1470101"/>
                  </a:lnTo>
                  <a:lnTo>
                    <a:pt x="909726" y="1464195"/>
                  </a:lnTo>
                  <a:lnTo>
                    <a:pt x="968070" y="1456118"/>
                  </a:lnTo>
                  <a:lnTo>
                    <a:pt x="1024255" y="1445945"/>
                  </a:lnTo>
                  <a:lnTo>
                    <a:pt x="1078052" y="1433779"/>
                  </a:lnTo>
                  <a:lnTo>
                    <a:pt x="1129258" y="1419745"/>
                  </a:lnTo>
                  <a:lnTo>
                    <a:pt x="1177620" y="1403921"/>
                  </a:lnTo>
                  <a:lnTo>
                    <a:pt x="1222946" y="1386408"/>
                  </a:lnTo>
                  <a:lnTo>
                    <a:pt x="1265008" y="1367307"/>
                  </a:lnTo>
                  <a:lnTo>
                    <a:pt x="1303566" y="1346733"/>
                  </a:lnTo>
                  <a:lnTo>
                    <a:pt x="1338427" y="1324762"/>
                  </a:lnTo>
                  <a:lnTo>
                    <a:pt x="1369352" y="1301521"/>
                  </a:lnTo>
                  <a:lnTo>
                    <a:pt x="1418526" y="1251585"/>
                  </a:lnTo>
                  <a:lnTo>
                    <a:pt x="1449336" y="1197711"/>
                  </a:lnTo>
                  <a:lnTo>
                    <a:pt x="1459992" y="1140714"/>
                  </a:lnTo>
                  <a:lnTo>
                    <a:pt x="1457286" y="1111872"/>
                  </a:lnTo>
                  <a:lnTo>
                    <a:pt x="1436331" y="1056347"/>
                  </a:lnTo>
                  <a:lnTo>
                    <a:pt x="1396123" y="1004341"/>
                  </a:lnTo>
                  <a:lnTo>
                    <a:pt x="1338427" y="956665"/>
                  </a:lnTo>
                  <a:lnTo>
                    <a:pt x="1303566" y="934707"/>
                  </a:lnTo>
                  <a:lnTo>
                    <a:pt x="1265008" y="914120"/>
                  </a:lnTo>
                  <a:lnTo>
                    <a:pt x="1222946" y="895032"/>
                  </a:lnTo>
                  <a:lnTo>
                    <a:pt x="1177620" y="877519"/>
                  </a:lnTo>
                  <a:lnTo>
                    <a:pt x="1129258" y="861695"/>
                  </a:lnTo>
                  <a:lnTo>
                    <a:pt x="1078052" y="847648"/>
                  </a:lnTo>
                  <a:lnTo>
                    <a:pt x="1024255" y="835494"/>
                  </a:lnTo>
                  <a:lnTo>
                    <a:pt x="968070" y="825322"/>
                  </a:lnTo>
                  <a:lnTo>
                    <a:pt x="909726" y="817232"/>
                  </a:lnTo>
                  <a:lnTo>
                    <a:pt x="849426" y="811339"/>
                  </a:lnTo>
                  <a:lnTo>
                    <a:pt x="787412" y="807720"/>
                  </a:lnTo>
                  <a:lnTo>
                    <a:pt x="763943" y="807275"/>
                  </a:lnTo>
                  <a:lnTo>
                    <a:pt x="799160" y="806907"/>
                  </a:lnTo>
                  <a:lnTo>
                    <a:pt x="872248" y="804633"/>
                  </a:lnTo>
                  <a:lnTo>
                    <a:pt x="942797" y="800938"/>
                  </a:lnTo>
                  <a:lnTo>
                    <a:pt x="1010424" y="795896"/>
                  </a:lnTo>
                  <a:lnTo>
                    <a:pt x="1074762" y="789584"/>
                  </a:lnTo>
                  <a:lnTo>
                    <a:pt x="1135456" y="782066"/>
                  </a:lnTo>
                  <a:lnTo>
                    <a:pt x="1192123" y="773430"/>
                  </a:lnTo>
                  <a:lnTo>
                    <a:pt x="1244396" y="763752"/>
                  </a:lnTo>
                  <a:lnTo>
                    <a:pt x="1291907" y="753097"/>
                  </a:lnTo>
                  <a:lnTo>
                    <a:pt x="1334274" y="741553"/>
                  </a:lnTo>
                  <a:lnTo>
                    <a:pt x="1371155" y="729183"/>
                  </a:lnTo>
                  <a:lnTo>
                    <a:pt x="1426895" y="702284"/>
                  </a:lnTo>
                  <a:lnTo>
                    <a:pt x="1456194" y="673023"/>
                  </a:lnTo>
                  <a:lnTo>
                    <a:pt x="1459992" y="657682"/>
                  </a:lnTo>
                  <a:close/>
                </a:path>
                <a:path w="1464310" h="1475104">
                  <a:moveTo>
                    <a:pt x="1464259" y="357695"/>
                  </a:moveTo>
                  <a:lnTo>
                    <a:pt x="1441259" y="305358"/>
                  </a:lnTo>
                  <a:lnTo>
                    <a:pt x="1377797" y="261061"/>
                  </a:lnTo>
                  <a:lnTo>
                    <a:pt x="1333487" y="242976"/>
                  </a:lnTo>
                  <a:lnTo>
                    <a:pt x="1282179" y="228180"/>
                  </a:lnTo>
                  <a:lnTo>
                    <a:pt x="1224902" y="217093"/>
                  </a:lnTo>
                  <a:lnTo>
                    <a:pt x="1162697" y="210121"/>
                  </a:lnTo>
                  <a:lnTo>
                    <a:pt x="1096619" y="207708"/>
                  </a:lnTo>
                  <a:lnTo>
                    <a:pt x="1030528" y="210121"/>
                  </a:lnTo>
                  <a:lnTo>
                    <a:pt x="968336" y="217093"/>
                  </a:lnTo>
                  <a:lnTo>
                    <a:pt x="911059" y="228180"/>
                  </a:lnTo>
                  <a:lnTo>
                    <a:pt x="859751" y="242976"/>
                  </a:lnTo>
                  <a:lnTo>
                    <a:pt x="815441" y="261061"/>
                  </a:lnTo>
                  <a:lnTo>
                    <a:pt x="779170" y="281990"/>
                  </a:lnTo>
                  <a:lnTo>
                    <a:pt x="734898" y="330733"/>
                  </a:lnTo>
                  <a:lnTo>
                    <a:pt x="728980" y="357695"/>
                  </a:lnTo>
                  <a:lnTo>
                    <a:pt x="734898" y="384657"/>
                  </a:lnTo>
                  <a:lnTo>
                    <a:pt x="779170" y="433400"/>
                  </a:lnTo>
                  <a:lnTo>
                    <a:pt x="815441" y="454342"/>
                  </a:lnTo>
                  <a:lnTo>
                    <a:pt x="859751" y="472414"/>
                  </a:lnTo>
                  <a:lnTo>
                    <a:pt x="911059" y="487210"/>
                  </a:lnTo>
                  <a:lnTo>
                    <a:pt x="968336" y="498309"/>
                  </a:lnTo>
                  <a:lnTo>
                    <a:pt x="1030528" y="505269"/>
                  </a:lnTo>
                  <a:lnTo>
                    <a:pt x="1096619" y="507695"/>
                  </a:lnTo>
                  <a:lnTo>
                    <a:pt x="1162697" y="505269"/>
                  </a:lnTo>
                  <a:lnTo>
                    <a:pt x="1224902" y="498309"/>
                  </a:lnTo>
                  <a:lnTo>
                    <a:pt x="1282179" y="487210"/>
                  </a:lnTo>
                  <a:lnTo>
                    <a:pt x="1333487" y="472414"/>
                  </a:lnTo>
                  <a:lnTo>
                    <a:pt x="1377797" y="454342"/>
                  </a:lnTo>
                  <a:lnTo>
                    <a:pt x="1414068" y="433400"/>
                  </a:lnTo>
                  <a:lnTo>
                    <a:pt x="1458341" y="384657"/>
                  </a:lnTo>
                  <a:lnTo>
                    <a:pt x="1464259" y="357695"/>
                  </a:lnTo>
                  <a:close/>
                </a:path>
                <a:path w="1464310" h="1475104">
                  <a:moveTo>
                    <a:pt x="1464259" y="103847"/>
                  </a:moveTo>
                  <a:lnTo>
                    <a:pt x="1435366" y="63423"/>
                  </a:lnTo>
                  <a:lnTo>
                    <a:pt x="1401470" y="45783"/>
                  </a:lnTo>
                  <a:lnTo>
                    <a:pt x="1356588" y="30416"/>
                  </a:lnTo>
                  <a:lnTo>
                    <a:pt x="1302169" y="17729"/>
                  </a:lnTo>
                  <a:lnTo>
                    <a:pt x="1239723" y="8153"/>
                  </a:lnTo>
                  <a:lnTo>
                    <a:pt x="1170711" y="2108"/>
                  </a:lnTo>
                  <a:lnTo>
                    <a:pt x="1096619" y="0"/>
                  </a:lnTo>
                  <a:lnTo>
                    <a:pt x="1022527" y="2108"/>
                  </a:lnTo>
                  <a:lnTo>
                    <a:pt x="953516" y="8153"/>
                  </a:lnTo>
                  <a:lnTo>
                    <a:pt x="891070" y="17729"/>
                  </a:lnTo>
                  <a:lnTo>
                    <a:pt x="836663" y="30416"/>
                  </a:lnTo>
                  <a:lnTo>
                    <a:pt x="791768" y="45783"/>
                  </a:lnTo>
                  <a:lnTo>
                    <a:pt x="757872" y="63423"/>
                  </a:lnTo>
                  <a:lnTo>
                    <a:pt x="728980" y="103847"/>
                  </a:lnTo>
                  <a:lnTo>
                    <a:pt x="736447" y="124777"/>
                  </a:lnTo>
                  <a:lnTo>
                    <a:pt x="791768" y="161912"/>
                  </a:lnTo>
                  <a:lnTo>
                    <a:pt x="836663" y="177279"/>
                  </a:lnTo>
                  <a:lnTo>
                    <a:pt x="891070" y="189966"/>
                  </a:lnTo>
                  <a:lnTo>
                    <a:pt x="953516" y="199542"/>
                  </a:lnTo>
                  <a:lnTo>
                    <a:pt x="1022527" y="205587"/>
                  </a:lnTo>
                  <a:lnTo>
                    <a:pt x="1096619" y="207708"/>
                  </a:lnTo>
                  <a:lnTo>
                    <a:pt x="1170711" y="205587"/>
                  </a:lnTo>
                  <a:lnTo>
                    <a:pt x="1239723" y="199542"/>
                  </a:lnTo>
                  <a:lnTo>
                    <a:pt x="1302169" y="189966"/>
                  </a:lnTo>
                  <a:lnTo>
                    <a:pt x="1356588" y="177279"/>
                  </a:lnTo>
                  <a:lnTo>
                    <a:pt x="1401470" y="161912"/>
                  </a:lnTo>
                  <a:lnTo>
                    <a:pt x="1435366" y="144272"/>
                  </a:lnTo>
                  <a:lnTo>
                    <a:pt x="1464259" y="103847"/>
                  </a:lnTo>
                  <a:close/>
                </a:path>
              </a:pathLst>
            </a:custGeom>
            <a:solidFill>
              <a:srgbClr val="1A9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53080" y="0"/>
              <a:ext cx="5087620" cy="7560309"/>
            </a:xfrm>
            <a:custGeom>
              <a:avLst/>
              <a:gdLst/>
              <a:ahLst/>
              <a:cxnLst/>
              <a:rect l="l" t="t" r="r" b="b"/>
              <a:pathLst>
                <a:path w="5087620" h="7560309">
                  <a:moveTo>
                    <a:pt x="5087070" y="0"/>
                  </a:moveTo>
                  <a:lnTo>
                    <a:pt x="0" y="0"/>
                  </a:lnTo>
                  <a:lnTo>
                    <a:pt x="0" y="7560000"/>
                  </a:lnTo>
                  <a:lnTo>
                    <a:pt x="5087070" y="7560000"/>
                  </a:lnTo>
                  <a:lnTo>
                    <a:pt x="5087070" y="0"/>
                  </a:lnTo>
                  <a:close/>
                </a:path>
              </a:pathLst>
            </a:custGeom>
            <a:solidFill>
              <a:srgbClr val="1DC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45366" y="4277478"/>
              <a:ext cx="1330960" cy="1330960"/>
            </a:xfrm>
            <a:custGeom>
              <a:avLst/>
              <a:gdLst/>
              <a:ahLst/>
              <a:cxnLst/>
              <a:rect l="l" t="t" r="r" b="b"/>
              <a:pathLst>
                <a:path w="1330960" h="1330960">
                  <a:moveTo>
                    <a:pt x="230066" y="0"/>
                  </a:moveTo>
                  <a:lnTo>
                    <a:pt x="194454" y="14824"/>
                  </a:lnTo>
                  <a:lnTo>
                    <a:pt x="179160" y="56566"/>
                  </a:lnTo>
                  <a:lnTo>
                    <a:pt x="178923" y="70917"/>
                  </a:lnTo>
                  <a:lnTo>
                    <a:pt x="180229" y="86757"/>
                  </a:lnTo>
                  <a:lnTo>
                    <a:pt x="193962" y="142820"/>
                  </a:lnTo>
                  <a:lnTo>
                    <a:pt x="211843" y="186930"/>
                  </a:lnTo>
                  <a:lnTo>
                    <a:pt x="237218" y="236064"/>
                  </a:lnTo>
                  <a:lnTo>
                    <a:pt x="270523" y="289915"/>
                  </a:lnTo>
                  <a:lnTo>
                    <a:pt x="312200" y="348171"/>
                  </a:lnTo>
                  <a:lnTo>
                    <a:pt x="336314" y="378855"/>
                  </a:lnTo>
                  <a:lnTo>
                    <a:pt x="362685" y="410523"/>
                  </a:lnTo>
                  <a:lnTo>
                    <a:pt x="391369" y="443139"/>
                  </a:lnTo>
                  <a:lnTo>
                    <a:pt x="422419" y="476662"/>
                  </a:lnTo>
                  <a:lnTo>
                    <a:pt x="455891" y="511054"/>
                  </a:lnTo>
                  <a:lnTo>
                    <a:pt x="491840" y="546277"/>
                  </a:lnTo>
                  <a:lnTo>
                    <a:pt x="530320" y="582292"/>
                  </a:lnTo>
                  <a:lnTo>
                    <a:pt x="571386" y="619059"/>
                  </a:lnTo>
                  <a:lnTo>
                    <a:pt x="615093" y="656541"/>
                  </a:lnTo>
                  <a:lnTo>
                    <a:pt x="561360" y="677227"/>
                  </a:lnTo>
                  <a:lnTo>
                    <a:pt x="510354" y="698124"/>
                  </a:lnTo>
                  <a:lnTo>
                    <a:pt x="462038" y="719178"/>
                  </a:lnTo>
                  <a:lnTo>
                    <a:pt x="416372" y="740333"/>
                  </a:lnTo>
                  <a:lnTo>
                    <a:pt x="373317" y="761535"/>
                  </a:lnTo>
                  <a:lnTo>
                    <a:pt x="332836" y="782729"/>
                  </a:lnTo>
                  <a:lnTo>
                    <a:pt x="294888" y="803860"/>
                  </a:lnTo>
                  <a:lnTo>
                    <a:pt x="259436" y="824872"/>
                  </a:lnTo>
                  <a:lnTo>
                    <a:pt x="226442" y="845712"/>
                  </a:lnTo>
                  <a:lnTo>
                    <a:pt x="167667" y="886655"/>
                  </a:lnTo>
                  <a:lnTo>
                    <a:pt x="118255" y="926247"/>
                  </a:lnTo>
                  <a:lnTo>
                    <a:pt x="77896" y="964052"/>
                  </a:lnTo>
                  <a:lnTo>
                    <a:pt x="46279" y="999630"/>
                  </a:lnTo>
                  <a:lnTo>
                    <a:pt x="23096" y="1032542"/>
                  </a:lnTo>
                  <a:lnTo>
                    <a:pt x="3455" y="1075952"/>
                  </a:lnTo>
                  <a:lnTo>
                    <a:pt x="0" y="1100279"/>
                  </a:lnTo>
                  <a:lnTo>
                    <a:pt x="1047" y="1110895"/>
                  </a:lnTo>
                  <a:lnTo>
                    <a:pt x="32486" y="1146297"/>
                  </a:lnTo>
                  <a:lnTo>
                    <a:pt x="70917" y="1151423"/>
                  </a:lnTo>
                  <a:lnTo>
                    <a:pt x="86757" y="1150116"/>
                  </a:lnTo>
                  <a:lnTo>
                    <a:pt x="142821" y="1136384"/>
                  </a:lnTo>
                  <a:lnTo>
                    <a:pt x="186930" y="1118503"/>
                  </a:lnTo>
                  <a:lnTo>
                    <a:pt x="236065" y="1093129"/>
                  </a:lnTo>
                  <a:lnTo>
                    <a:pt x="289915" y="1059823"/>
                  </a:lnTo>
                  <a:lnTo>
                    <a:pt x="348172" y="1018147"/>
                  </a:lnTo>
                  <a:lnTo>
                    <a:pt x="378855" y="994032"/>
                  </a:lnTo>
                  <a:lnTo>
                    <a:pt x="410524" y="967661"/>
                  </a:lnTo>
                  <a:lnTo>
                    <a:pt x="443139" y="938978"/>
                  </a:lnTo>
                  <a:lnTo>
                    <a:pt x="476663" y="907927"/>
                  </a:lnTo>
                  <a:lnTo>
                    <a:pt x="511055" y="874455"/>
                  </a:lnTo>
                  <a:lnTo>
                    <a:pt x="546278" y="838507"/>
                  </a:lnTo>
                  <a:lnTo>
                    <a:pt x="582292" y="800027"/>
                  </a:lnTo>
                  <a:lnTo>
                    <a:pt x="619060" y="758960"/>
                  </a:lnTo>
                  <a:lnTo>
                    <a:pt x="656541" y="715253"/>
                  </a:lnTo>
                  <a:lnTo>
                    <a:pt x="677227" y="768986"/>
                  </a:lnTo>
                  <a:lnTo>
                    <a:pt x="698125" y="819992"/>
                  </a:lnTo>
                  <a:lnTo>
                    <a:pt x="719179" y="868308"/>
                  </a:lnTo>
                  <a:lnTo>
                    <a:pt x="740334" y="913975"/>
                  </a:lnTo>
                  <a:lnTo>
                    <a:pt x="761536" y="957029"/>
                  </a:lnTo>
                  <a:lnTo>
                    <a:pt x="782730" y="997511"/>
                  </a:lnTo>
                  <a:lnTo>
                    <a:pt x="803860" y="1035458"/>
                  </a:lnTo>
                  <a:lnTo>
                    <a:pt x="824873" y="1070910"/>
                  </a:lnTo>
                  <a:lnTo>
                    <a:pt x="845713" y="1103905"/>
                  </a:lnTo>
                  <a:lnTo>
                    <a:pt x="886655" y="1162679"/>
                  </a:lnTo>
                  <a:lnTo>
                    <a:pt x="926248" y="1212091"/>
                  </a:lnTo>
                  <a:lnTo>
                    <a:pt x="964053" y="1252451"/>
                  </a:lnTo>
                  <a:lnTo>
                    <a:pt x="999631" y="1284067"/>
                  </a:lnTo>
                  <a:lnTo>
                    <a:pt x="1032543" y="1307250"/>
                  </a:lnTo>
                  <a:lnTo>
                    <a:pt x="1075952" y="1326891"/>
                  </a:lnTo>
                  <a:lnTo>
                    <a:pt x="1100280" y="1330347"/>
                  </a:lnTo>
                  <a:lnTo>
                    <a:pt x="1110895" y="1329300"/>
                  </a:lnTo>
                  <a:lnTo>
                    <a:pt x="1146297" y="1297861"/>
                  </a:lnTo>
                  <a:lnTo>
                    <a:pt x="1151423" y="1259429"/>
                  </a:lnTo>
                  <a:lnTo>
                    <a:pt x="1150116" y="1243590"/>
                  </a:lnTo>
                  <a:lnTo>
                    <a:pt x="1136383" y="1187526"/>
                  </a:lnTo>
                  <a:lnTo>
                    <a:pt x="1118502" y="1143417"/>
                  </a:lnTo>
                  <a:lnTo>
                    <a:pt x="1093127" y="1094282"/>
                  </a:lnTo>
                  <a:lnTo>
                    <a:pt x="1059822" y="1040432"/>
                  </a:lnTo>
                  <a:lnTo>
                    <a:pt x="1018145" y="982176"/>
                  </a:lnTo>
                  <a:lnTo>
                    <a:pt x="994031" y="951492"/>
                  </a:lnTo>
                  <a:lnTo>
                    <a:pt x="967659" y="919823"/>
                  </a:lnTo>
                  <a:lnTo>
                    <a:pt x="938976" y="887208"/>
                  </a:lnTo>
                  <a:lnTo>
                    <a:pt x="907925" y="853685"/>
                  </a:lnTo>
                  <a:lnTo>
                    <a:pt x="874453" y="819292"/>
                  </a:lnTo>
                  <a:lnTo>
                    <a:pt x="838504" y="784070"/>
                  </a:lnTo>
                  <a:lnTo>
                    <a:pt x="800024" y="748055"/>
                  </a:lnTo>
                  <a:lnTo>
                    <a:pt x="758957" y="711288"/>
                  </a:lnTo>
                  <a:lnTo>
                    <a:pt x="715249" y="673806"/>
                  </a:lnTo>
                  <a:lnTo>
                    <a:pt x="768983" y="653120"/>
                  </a:lnTo>
                  <a:lnTo>
                    <a:pt x="819989" y="632222"/>
                  </a:lnTo>
                  <a:lnTo>
                    <a:pt x="868306" y="611169"/>
                  </a:lnTo>
                  <a:lnTo>
                    <a:pt x="913972" y="590013"/>
                  </a:lnTo>
                  <a:lnTo>
                    <a:pt x="957027" y="568811"/>
                  </a:lnTo>
                  <a:lnTo>
                    <a:pt x="997508" y="547617"/>
                  </a:lnTo>
                  <a:lnTo>
                    <a:pt x="1035456" y="526487"/>
                  </a:lnTo>
                  <a:lnTo>
                    <a:pt x="1070908" y="505474"/>
                  </a:lnTo>
                  <a:lnTo>
                    <a:pt x="1103903" y="484634"/>
                  </a:lnTo>
                  <a:lnTo>
                    <a:pt x="1162678" y="443692"/>
                  </a:lnTo>
                  <a:lnTo>
                    <a:pt x="1212090" y="404099"/>
                  </a:lnTo>
                  <a:lnTo>
                    <a:pt x="1252449" y="366294"/>
                  </a:lnTo>
                  <a:lnTo>
                    <a:pt x="1284066" y="330716"/>
                  </a:lnTo>
                  <a:lnTo>
                    <a:pt x="1307249" y="297804"/>
                  </a:lnTo>
                  <a:lnTo>
                    <a:pt x="1326890" y="254395"/>
                  </a:lnTo>
                  <a:lnTo>
                    <a:pt x="1330346" y="230067"/>
                  </a:lnTo>
                  <a:lnTo>
                    <a:pt x="1329299" y="219451"/>
                  </a:lnTo>
                  <a:lnTo>
                    <a:pt x="1297860" y="184050"/>
                  </a:lnTo>
                  <a:lnTo>
                    <a:pt x="1259428" y="178924"/>
                  </a:lnTo>
                  <a:lnTo>
                    <a:pt x="1243589" y="180231"/>
                  </a:lnTo>
                  <a:lnTo>
                    <a:pt x="1187525" y="193964"/>
                  </a:lnTo>
                  <a:lnTo>
                    <a:pt x="1143416" y="211845"/>
                  </a:lnTo>
                  <a:lnTo>
                    <a:pt x="1094281" y="237219"/>
                  </a:lnTo>
                  <a:lnTo>
                    <a:pt x="1040431" y="270525"/>
                  </a:lnTo>
                  <a:lnTo>
                    <a:pt x="982175" y="312202"/>
                  </a:lnTo>
                  <a:lnTo>
                    <a:pt x="951492" y="336316"/>
                  </a:lnTo>
                  <a:lnTo>
                    <a:pt x="919823" y="362687"/>
                  </a:lnTo>
                  <a:lnTo>
                    <a:pt x="887208" y="391371"/>
                  </a:lnTo>
                  <a:lnTo>
                    <a:pt x="853684" y="422421"/>
                  </a:lnTo>
                  <a:lnTo>
                    <a:pt x="819292" y="455893"/>
                  </a:lnTo>
                  <a:lnTo>
                    <a:pt x="784070" y="491842"/>
                  </a:lnTo>
                  <a:lnTo>
                    <a:pt x="748055" y="530322"/>
                  </a:lnTo>
                  <a:lnTo>
                    <a:pt x="711288" y="571389"/>
                  </a:lnTo>
                  <a:lnTo>
                    <a:pt x="673807" y="615097"/>
                  </a:lnTo>
                  <a:lnTo>
                    <a:pt x="653120" y="561363"/>
                  </a:lnTo>
                  <a:lnTo>
                    <a:pt x="632223" y="510357"/>
                  </a:lnTo>
                  <a:lnTo>
                    <a:pt x="611169" y="462040"/>
                  </a:lnTo>
                  <a:lnTo>
                    <a:pt x="590013" y="416374"/>
                  </a:lnTo>
                  <a:lnTo>
                    <a:pt x="568811" y="373319"/>
                  </a:lnTo>
                  <a:lnTo>
                    <a:pt x="547617" y="332838"/>
                  </a:lnTo>
                  <a:lnTo>
                    <a:pt x="526486" y="294890"/>
                  </a:lnTo>
                  <a:lnTo>
                    <a:pt x="505473" y="259438"/>
                  </a:lnTo>
                  <a:lnTo>
                    <a:pt x="484633" y="226443"/>
                  </a:lnTo>
                  <a:lnTo>
                    <a:pt x="443691" y="167668"/>
                  </a:lnTo>
                  <a:lnTo>
                    <a:pt x="404098" y="118256"/>
                  </a:lnTo>
                  <a:lnTo>
                    <a:pt x="366293" y="77896"/>
                  </a:lnTo>
                  <a:lnTo>
                    <a:pt x="330715" y="46280"/>
                  </a:lnTo>
                  <a:lnTo>
                    <a:pt x="297803" y="23096"/>
                  </a:lnTo>
                  <a:lnTo>
                    <a:pt x="254393" y="3456"/>
                  </a:lnTo>
                  <a:lnTo>
                    <a:pt x="241732" y="790"/>
                  </a:lnTo>
                  <a:lnTo>
                    <a:pt x="230066" y="0"/>
                  </a:lnTo>
                  <a:close/>
                </a:path>
              </a:pathLst>
            </a:custGeom>
            <a:solidFill>
              <a:srgbClr val="2FA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6473728"/>
              <a:ext cx="1781175" cy="1086485"/>
            </a:xfrm>
            <a:custGeom>
              <a:avLst/>
              <a:gdLst/>
              <a:ahLst/>
              <a:cxnLst/>
              <a:rect l="l" t="t" r="r" b="b"/>
              <a:pathLst>
                <a:path w="1781175" h="1086484">
                  <a:moveTo>
                    <a:pt x="0" y="696920"/>
                  </a:moveTo>
                  <a:lnTo>
                    <a:pt x="0" y="1032922"/>
                  </a:lnTo>
                  <a:lnTo>
                    <a:pt x="11768" y="1047977"/>
                  </a:lnTo>
                  <a:lnTo>
                    <a:pt x="29232" y="1075798"/>
                  </a:lnTo>
                  <a:lnTo>
                    <a:pt x="33317" y="1086271"/>
                  </a:lnTo>
                  <a:lnTo>
                    <a:pt x="1276976" y="1086271"/>
                  </a:lnTo>
                  <a:lnTo>
                    <a:pt x="1281064" y="1075794"/>
                  </a:lnTo>
                  <a:lnTo>
                    <a:pt x="1298531" y="1047973"/>
                  </a:lnTo>
                  <a:lnTo>
                    <a:pt x="1323121" y="1016518"/>
                  </a:lnTo>
                  <a:lnTo>
                    <a:pt x="1353707" y="982003"/>
                  </a:lnTo>
                  <a:lnTo>
                    <a:pt x="1389154" y="945013"/>
                  </a:lnTo>
                  <a:lnTo>
                    <a:pt x="1428327" y="906129"/>
                  </a:lnTo>
                  <a:lnTo>
                    <a:pt x="1470094" y="865935"/>
                  </a:lnTo>
                  <a:lnTo>
                    <a:pt x="1540045" y="799810"/>
                  </a:lnTo>
                  <a:lnTo>
                    <a:pt x="1053713" y="799806"/>
                  </a:lnTo>
                  <a:lnTo>
                    <a:pt x="256572" y="799806"/>
                  </a:lnTo>
                  <a:lnTo>
                    <a:pt x="231409" y="798250"/>
                  </a:lnTo>
                  <a:lnTo>
                    <a:pt x="162225" y="776393"/>
                  </a:lnTo>
                  <a:lnTo>
                    <a:pt x="120013" y="757890"/>
                  </a:lnTo>
                  <a:lnTo>
                    <a:pt x="73927" y="735536"/>
                  </a:lnTo>
                  <a:lnTo>
                    <a:pt x="24871" y="710230"/>
                  </a:lnTo>
                  <a:lnTo>
                    <a:pt x="0" y="696920"/>
                  </a:lnTo>
                  <a:close/>
                </a:path>
                <a:path w="1781175" h="1086484">
                  <a:moveTo>
                    <a:pt x="1740381" y="492642"/>
                  </a:moveTo>
                  <a:lnTo>
                    <a:pt x="1676273" y="509424"/>
                  </a:lnTo>
                  <a:lnTo>
                    <a:pt x="1636013" y="525975"/>
                  </a:lnTo>
                  <a:lnTo>
                    <a:pt x="1591488" y="546768"/>
                  </a:lnTo>
                  <a:lnTo>
                    <a:pt x="1543603" y="570902"/>
                  </a:lnTo>
                  <a:lnTo>
                    <a:pt x="1493262" y="597479"/>
                  </a:lnTo>
                  <a:lnTo>
                    <a:pt x="1445348" y="623444"/>
                  </a:lnTo>
                  <a:lnTo>
                    <a:pt x="1399266" y="648652"/>
                  </a:lnTo>
                  <a:lnTo>
                    <a:pt x="1336546" y="682878"/>
                  </a:lnTo>
                  <a:lnTo>
                    <a:pt x="1285424" y="710236"/>
                  </a:lnTo>
                  <a:lnTo>
                    <a:pt x="1236368" y="735541"/>
                  </a:lnTo>
                  <a:lnTo>
                    <a:pt x="1190282" y="757895"/>
                  </a:lnTo>
                  <a:lnTo>
                    <a:pt x="1148070" y="776398"/>
                  </a:lnTo>
                  <a:lnTo>
                    <a:pt x="1110637" y="790151"/>
                  </a:lnTo>
                  <a:lnTo>
                    <a:pt x="1053725" y="799810"/>
                  </a:lnTo>
                  <a:lnTo>
                    <a:pt x="1540049" y="799806"/>
                  </a:lnTo>
                  <a:lnTo>
                    <a:pt x="1599623" y="743300"/>
                  </a:lnTo>
                  <a:lnTo>
                    <a:pt x="1640431" y="703677"/>
                  </a:lnTo>
                  <a:lnTo>
                    <a:pt x="1678166" y="665652"/>
                  </a:lnTo>
                  <a:lnTo>
                    <a:pt x="1711695" y="629805"/>
                  </a:lnTo>
                  <a:lnTo>
                    <a:pt x="1739884" y="596719"/>
                  </a:lnTo>
                  <a:lnTo>
                    <a:pt x="1775710" y="541155"/>
                  </a:lnTo>
                  <a:lnTo>
                    <a:pt x="1781081" y="519841"/>
                  </a:lnTo>
                  <a:lnTo>
                    <a:pt x="1776578" y="503614"/>
                  </a:lnTo>
                  <a:lnTo>
                    <a:pt x="1762421" y="494209"/>
                  </a:lnTo>
                  <a:lnTo>
                    <a:pt x="1740381" y="492642"/>
                  </a:lnTo>
                  <a:close/>
                </a:path>
                <a:path w="1781175" h="1086484">
                  <a:moveTo>
                    <a:pt x="226741" y="0"/>
                  </a:moveTo>
                  <a:lnTo>
                    <a:pt x="213249" y="10602"/>
                  </a:lnTo>
                  <a:lnTo>
                    <a:pt x="204803" y="31117"/>
                  </a:lnTo>
                  <a:lnTo>
                    <a:pt x="200825" y="60407"/>
                  </a:lnTo>
                  <a:lnTo>
                    <a:pt x="200737" y="97342"/>
                  </a:lnTo>
                  <a:lnTo>
                    <a:pt x="203964" y="140774"/>
                  </a:lnTo>
                  <a:lnTo>
                    <a:pt x="209929" y="189568"/>
                  </a:lnTo>
                  <a:lnTo>
                    <a:pt x="218097" y="242830"/>
                  </a:lnTo>
                  <a:lnTo>
                    <a:pt x="227765" y="298691"/>
                  </a:lnTo>
                  <a:lnTo>
                    <a:pt x="238484" y="356743"/>
                  </a:lnTo>
                  <a:lnTo>
                    <a:pt x="249634" y="415604"/>
                  </a:lnTo>
                  <a:lnTo>
                    <a:pt x="260638" y="474135"/>
                  </a:lnTo>
                  <a:lnTo>
                    <a:pt x="270920" y="531198"/>
                  </a:lnTo>
                  <a:lnTo>
                    <a:pt x="279904" y="585655"/>
                  </a:lnTo>
                  <a:lnTo>
                    <a:pt x="287012" y="636367"/>
                  </a:lnTo>
                  <a:lnTo>
                    <a:pt x="291669" y="682193"/>
                  </a:lnTo>
                  <a:lnTo>
                    <a:pt x="293296" y="722005"/>
                  </a:lnTo>
                  <a:lnTo>
                    <a:pt x="291319" y="754654"/>
                  </a:lnTo>
                  <a:lnTo>
                    <a:pt x="285158" y="779004"/>
                  </a:lnTo>
                  <a:lnTo>
                    <a:pt x="274232" y="793918"/>
                  </a:lnTo>
                  <a:lnTo>
                    <a:pt x="256572" y="799806"/>
                  </a:lnTo>
                  <a:lnTo>
                    <a:pt x="1053713" y="799806"/>
                  </a:lnTo>
                  <a:lnTo>
                    <a:pt x="1036051" y="793915"/>
                  </a:lnTo>
                  <a:lnTo>
                    <a:pt x="1025136" y="779000"/>
                  </a:lnTo>
                  <a:lnTo>
                    <a:pt x="1018978" y="754650"/>
                  </a:lnTo>
                  <a:lnTo>
                    <a:pt x="1017001" y="722001"/>
                  </a:lnTo>
                  <a:lnTo>
                    <a:pt x="1018630" y="682193"/>
                  </a:lnTo>
                  <a:lnTo>
                    <a:pt x="1019836" y="670327"/>
                  </a:lnTo>
                  <a:lnTo>
                    <a:pt x="655146" y="670327"/>
                  </a:lnTo>
                  <a:lnTo>
                    <a:pt x="617104" y="648652"/>
                  </a:lnTo>
                  <a:lnTo>
                    <a:pt x="573371" y="590332"/>
                  </a:lnTo>
                  <a:lnTo>
                    <a:pt x="549874" y="550572"/>
                  </a:lnTo>
                  <a:lnTo>
                    <a:pt x="525559" y="505423"/>
                  </a:lnTo>
                  <a:lnTo>
                    <a:pt x="500627" y="456141"/>
                  </a:lnTo>
                  <a:lnTo>
                    <a:pt x="475280" y="403983"/>
                  </a:lnTo>
                  <a:lnTo>
                    <a:pt x="449720" y="350207"/>
                  </a:lnTo>
                  <a:lnTo>
                    <a:pt x="424149" y="296070"/>
                  </a:lnTo>
                  <a:lnTo>
                    <a:pt x="398648" y="242584"/>
                  </a:lnTo>
                  <a:lnTo>
                    <a:pt x="373777" y="191739"/>
                  </a:lnTo>
                  <a:lnTo>
                    <a:pt x="349379" y="144061"/>
                  </a:lnTo>
                  <a:lnTo>
                    <a:pt x="325777" y="101049"/>
                  </a:lnTo>
                  <a:lnTo>
                    <a:pt x="303171" y="63962"/>
                  </a:lnTo>
                  <a:lnTo>
                    <a:pt x="261754" y="12589"/>
                  </a:lnTo>
                  <a:lnTo>
                    <a:pt x="243346" y="818"/>
                  </a:lnTo>
                  <a:lnTo>
                    <a:pt x="226741" y="0"/>
                  </a:lnTo>
                  <a:close/>
                </a:path>
                <a:path w="1781175" h="1086484">
                  <a:moveTo>
                    <a:pt x="1083556" y="3"/>
                  </a:moveTo>
                  <a:lnTo>
                    <a:pt x="1028535" y="34060"/>
                  </a:lnTo>
                  <a:lnTo>
                    <a:pt x="984520" y="101052"/>
                  </a:lnTo>
                  <a:lnTo>
                    <a:pt x="960917" y="144063"/>
                  </a:lnTo>
                  <a:lnTo>
                    <a:pt x="936519" y="191742"/>
                  </a:lnTo>
                  <a:lnTo>
                    <a:pt x="911529" y="242830"/>
                  </a:lnTo>
                  <a:lnTo>
                    <a:pt x="884909" y="298691"/>
                  </a:lnTo>
                  <a:lnTo>
                    <a:pt x="860574" y="350209"/>
                  </a:lnTo>
                  <a:lnTo>
                    <a:pt x="835013" y="403985"/>
                  </a:lnTo>
                  <a:lnTo>
                    <a:pt x="809666" y="456142"/>
                  </a:lnTo>
                  <a:lnTo>
                    <a:pt x="784734" y="505424"/>
                  </a:lnTo>
                  <a:lnTo>
                    <a:pt x="760418" y="550573"/>
                  </a:lnTo>
                  <a:lnTo>
                    <a:pt x="736921" y="590332"/>
                  </a:lnTo>
                  <a:lnTo>
                    <a:pt x="714443" y="623444"/>
                  </a:lnTo>
                  <a:lnTo>
                    <a:pt x="673354" y="664699"/>
                  </a:lnTo>
                  <a:lnTo>
                    <a:pt x="655146" y="670327"/>
                  </a:lnTo>
                  <a:lnTo>
                    <a:pt x="1019836" y="670327"/>
                  </a:lnTo>
                  <a:lnTo>
                    <a:pt x="1030395" y="585651"/>
                  </a:lnTo>
                  <a:lnTo>
                    <a:pt x="1039379" y="531194"/>
                  </a:lnTo>
                  <a:lnTo>
                    <a:pt x="1049662" y="474131"/>
                  </a:lnTo>
                  <a:lnTo>
                    <a:pt x="1060666" y="415600"/>
                  </a:lnTo>
                  <a:lnTo>
                    <a:pt x="1071816" y="356740"/>
                  </a:lnTo>
                  <a:lnTo>
                    <a:pt x="1082534" y="298688"/>
                  </a:lnTo>
                  <a:lnTo>
                    <a:pt x="1092244" y="242584"/>
                  </a:lnTo>
                  <a:lnTo>
                    <a:pt x="1100370" y="189565"/>
                  </a:lnTo>
                  <a:lnTo>
                    <a:pt x="1106335" y="140771"/>
                  </a:lnTo>
                  <a:lnTo>
                    <a:pt x="1109561" y="97342"/>
                  </a:lnTo>
                  <a:lnTo>
                    <a:pt x="1109473" y="60407"/>
                  </a:lnTo>
                  <a:lnTo>
                    <a:pt x="1105493" y="31114"/>
                  </a:lnTo>
                  <a:lnTo>
                    <a:pt x="1097043" y="10599"/>
                  </a:lnTo>
                  <a:lnTo>
                    <a:pt x="1083556" y="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6473728"/>
              <a:ext cx="1781175" cy="1086485"/>
            </a:xfrm>
            <a:custGeom>
              <a:avLst/>
              <a:gdLst/>
              <a:ahLst/>
              <a:cxnLst/>
              <a:rect l="l" t="t" r="r" b="b"/>
              <a:pathLst>
                <a:path w="1781175" h="1086484">
                  <a:moveTo>
                    <a:pt x="0" y="696920"/>
                  </a:moveTo>
                  <a:lnTo>
                    <a:pt x="0" y="1032922"/>
                  </a:lnTo>
                  <a:lnTo>
                    <a:pt x="11768" y="1047977"/>
                  </a:lnTo>
                  <a:lnTo>
                    <a:pt x="29232" y="1075798"/>
                  </a:lnTo>
                  <a:lnTo>
                    <a:pt x="33317" y="1086271"/>
                  </a:lnTo>
                  <a:lnTo>
                    <a:pt x="1276976" y="1086271"/>
                  </a:lnTo>
                  <a:lnTo>
                    <a:pt x="1281064" y="1075794"/>
                  </a:lnTo>
                  <a:lnTo>
                    <a:pt x="1298531" y="1047973"/>
                  </a:lnTo>
                  <a:lnTo>
                    <a:pt x="1323121" y="1016518"/>
                  </a:lnTo>
                  <a:lnTo>
                    <a:pt x="1353707" y="982003"/>
                  </a:lnTo>
                  <a:lnTo>
                    <a:pt x="1389154" y="945013"/>
                  </a:lnTo>
                  <a:lnTo>
                    <a:pt x="1428327" y="906129"/>
                  </a:lnTo>
                  <a:lnTo>
                    <a:pt x="1470094" y="865935"/>
                  </a:lnTo>
                  <a:lnTo>
                    <a:pt x="1540045" y="799810"/>
                  </a:lnTo>
                  <a:lnTo>
                    <a:pt x="1053713" y="799806"/>
                  </a:lnTo>
                  <a:lnTo>
                    <a:pt x="256572" y="799806"/>
                  </a:lnTo>
                  <a:lnTo>
                    <a:pt x="231409" y="798250"/>
                  </a:lnTo>
                  <a:lnTo>
                    <a:pt x="162225" y="776393"/>
                  </a:lnTo>
                  <a:lnTo>
                    <a:pt x="120013" y="757890"/>
                  </a:lnTo>
                  <a:lnTo>
                    <a:pt x="73927" y="735536"/>
                  </a:lnTo>
                  <a:lnTo>
                    <a:pt x="24871" y="710230"/>
                  </a:lnTo>
                  <a:lnTo>
                    <a:pt x="0" y="696920"/>
                  </a:lnTo>
                  <a:close/>
                </a:path>
                <a:path w="1781175" h="1086484">
                  <a:moveTo>
                    <a:pt x="1740381" y="492642"/>
                  </a:moveTo>
                  <a:lnTo>
                    <a:pt x="1676273" y="509424"/>
                  </a:lnTo>
                  <a:lnTo>
                    <a:pt x="1636013" y="525975"/>
                  </a:lnTo>
                  <a:lnTo>
                    <a:pt x="1591488" y="546768"/>
                  </a:lnTo>
                  <a:lnTo>
                    <a:pt x="1543603" y="570902"/>
                  </a:lnTo>
                  <a:lnTo>
                    <a:pt x="1493262" y="597479"/>
                  </a:lnTo>
                  <a:lnTo>
                    <a:pt x="1445348" y="623444"/>
                  </a:lnTo>
                  <a:lnTo>
                    <a:pt x="1399266" y="648652"/>
                  </a:lnTo>
                  <a:lnTo>
                    <a:pt x="1336546" y="682878"/>
                  </a:lnTo>
                  <a:lnTo>
                    <a:pt x="1285424" y="710236"/>
                  </a:lnTo>
                  <a:lnTo>
                    <a:pt x="1236368" y="735541"/>
                  </a:lnTo>
                  <a:lnTo>
                    <a:pt x="1190282" y="757895"/>
                  </a:lnTo>
                  <a:lnTo>
                    <a:pt x="1148070" y="776398"/>
                  </a:lnTo>
                  <a:lnTo>
                    <a:pt x="1110637" y="790151"/>
                  </a:lnTo>
                  <a:lnTo>
                    <a:pt x="1053725" y="799810"/>
                  </a:lnTo>
                  <a:lnTo>
                    <a:pt x="1540049" y="799806"/>
                  </a:lnTo>
                  <a:lnTo>
                    <a:pt x="1599623" y="743300"/>
                  </a:lnTo>
                  <a:lnTo>
                    <a:pt x="1640431" y="703677"/>
                  </a:lnTo>
                  <a:lnTo>
                    <a:pt x="1678166" y="665652"/>
                  </a:lnTo>
                  <a:lnTo>
                    <a:pt x="1711695" y="629805"/>
                  </a:lnTo>
                  <a:lnTo>
                    <a:pt x="1739884" y="596719"/>
                  </a:lnTo>
                  <a:lnTo>
                    <a:pt x="1775710" y="541155"/>
                  </a:lnTo>
                  <a:lnTo>
                    <a:pt x="1781081" y="519841"/>
                  </a:lnTo>
                  <a:lnTo>
                    <a:pt x="1776578" y="503614"/>
                  </a:lnTo>
                  <a:lnTo>
                    <a:pt x="1762421" y="494209"/>
                  </a:lnTo>
                  <a:lnTo>
                    <a:pt x="1740381" y="492642"/>
                  </a:lnTo>
                  <a:close/>
                </a:path>
                <a:path w="1781175" h="1086484">
                  <a:moveTo>
                    <a:pt x="226741" y="0"/>
                  </a:moveTo>
                  <a:lnTo>
                    <a:pt x="213249" y="10602"/>
                  </a:lnTo>
                  <a:lnTo>
                    <a:pt x="204803" y="31117"/>
                  </a:lnTo>
                  <a:lnTo>
                    <a:pt x="200825" y="60407"/>
                  </a:lnTo>
                  <a:lnTo>
                    <a:pt x="200737" y="97342"/>
                  </a:lnTo>
                  <a:lnTo>
                    <a:pt x="203964" y="140774"/>
                  </a:lnTo>
                  <a:lnTo>
                    <a:pt x="209929" y="189568"/>
                  </a:lnTo>
                  <a:lnTo>
                    <a:pt x="218097" y="242830"/>
                  </a:lnTo>
                  <a:lnTo>
                    <a:pt x="227765" y="298691"/>
                  </a:lnTo>
                  <a:lnTo>
                    <a:pt x="238484" y="356743"/>
                  </a:lnTo>
                  <a:lnTo>
                    <a:pt x="249634" y="415604"/>
                  </a:lnTo>
                  <a:lnTo>
                    <a:pt x="260638" y="474135"/>
                  </a:lnTo>
                  <a:lnTo>
                    <a:pt x="270920" y="531198"/>
                  </a:lnTo>
                  <a:lnTo>
                    <a:pt x="279904" y="585655"/>
                  </a:lnTo>
                  <a:lnTo>
                    <a:pt x="287012" y="636367"/>
                  </a:lnTo>
                  <a:lnTo>
                    <a:pt x="291669" y="682193"/>
                  </a:lnTo>
                  <a:lnTo>
                    <a:pt x="293296" y="722005"/>
                  </a:lnTo>
                  <a:lnTo>
                    <a:pt x="291319" y="754654"/>
                  </a:lnTo>
                  <a:lnTo>
                    <a:pt x="285158" y="779004"/>
                  </a:lnTo>
                  <a:lnTo>
                    <a:pt x="274232" y="793918"/>
                  </a:lnTo>
                  <a:lnTo>
                    <a:pt x="256572" y="799806"/>
                  </a:lnTo>
                  <a:lnTo>
                    <a:pt x="1053713" y="799806"/>
                  </a:lnTo>
                  <a:lnTo>
                    <a:pt x="1036051" y="793915"/>
                  </a:lnTo>
                  <a:lnTo>
                    <a:pt x="1025136" y="779000"/>
                  </a:lnTo>
                  <a:lnTo>
                    <a:pt x="1018978" y="754650"/>
                  </a:lnTo>
                  <a:lnTo>
                    <a:pt x="1017001" y="722001"/>
                  </a:lnTo>
                  <a:lnTo>
                    <a:pt x="1018630" y="682193"/>
                  </a:lnTo>
                  <a:lnTo>
                    <a:pt x="1019836" y="670327"/>
                  </a:lnTo>
                  <a:lnTo>
                    <a:pt x="655146" y="670327"/>
                  </a:lnTo>
                  <a:lnTo>
                    <a:pt x="617104" y="648652"/>
                  </a:lnTo>
                  <a:lnTo>
                    <a:pt x="573371" y="590332"/>
                  </a:lnTo>
                  <a:lnTo>
                    <a:pt x="549874" y="550572"/>
                  </a:lnTo>
                  <a:lnTo>
                    <a:pt x="525559" y="505423"/>
                  </a:lnTo>
                  <a:lnTo>
                    <a:pt x="500627" y="456141"/>
                  </a:lnTo>
                  <a:lnTo>
                    <a:pt x="475280" y="403983"/>
                  </a:lnTo>
                  <a:lnTo>
                    <a:pt x="449720" y="350207"/>
                  </a:lnTo>
                  <a:lnTo>
                    <a:pt x="424149" y="296070"/>
                  </a:lnTo>
                  <a:lnTo>
                    <a:pt x="398648" y="242584"/>
                  </a:lnTo>
                  <a:lnTo>
                    <a:pt x="373777" y="191739"/>
                  </a:lnTo>
                  <a:lnTo>
                    <a:pt x="349379" y="144061"/>
                  </a:lnTo>
                  <a:lnTo>
                    <a:pt x="325777" y="101049"/>
                  </a:lnTo>
                  <a:lnTo>
                    <a:pt x="303171" y="63962"/>
                  </a:lnTo>
                  <a:lnTo>
                    <a:pt x="261754" y="12589"/>
                  </a:lnTo>
                  <a:lnTo>
                    <a:pt x="243346" y="818"/>
                  </a:lnTo>
                  <a:lnTo>
                    <a:pt x="226741" y="0"/>
                  </a:lnTo>
                  <a:close/>
                </a:path>
                <a:path w="1781175" h="1086484">
                  <a:moveTo>
                    <a:pt x="1083556" y="3"/>
                  </a:moveTo>
                  <a:lnTo>
                    <a:pt x="1028535" y="34060"/>
                  </a:lnTo>
                  <a:lnTo>
                    <a:pt x="984520" y="101052"/>
                  </a:lnTo>
                  <a:lnTo>
                    <a:pt x="960917" y="144063"/>
                  </a:lnTo>
                  <a:lnTo>
                    <a:pt x="936519" y="191742"/>
                  </a:lnTo>
                  <a:lnTo>
                    <a:pt x="911529" y="242830"/>
                  </a:lnTo>
                  <a:lnTo>
                    <a:pt x="884909" y="298691"/>
                  </a:lnTo>
                  <a:lnTo>
                    <a:pt x="860574" y="350209"/>
                  </a:lnTo>
                  <a:lnTo>
                    <a:pt x="835013" y="403985"/>
                  </a:lnTo>
                  <a:lnTo>
                    <a:pt x="809666" y="456142"/>
                  </a:lnTo>
                  <a:lnTo>
                    <a:pt x="784734" y="505424"/>
                  </a:lnTo>
                  <a:lnTo>
                    <a:pt x="760418" y="550573"/>
                  </a:lnTo>
                  <a:lnTo>
                    <a:pt x="736921" y="590332"/>
                  </a:lnTo>
                  <a:lnTo>
                    <a:pt x="714443" y="623444"/>
                  </a:lnTo>
                  <a:lnTo>
                    <a:pt x="673354" y="664699"/>
                  </a:lnTo>
                  <a:lnTo>
                    <a:pt x="655146" y="670327"/>
                  </a:lnTo>
                  <a:lnTo>
                    <a:pt x="1019836" y="670327"/>
                  </a:lnTo>
                  <a:lnTo>
                    <a:pt x="1030395" y="585651"/>
                  </a:lnTo>
                  <a:lnTo>
                    <a:pt x="1039379" y="531194"/>
                  </a:lnTo>
                  <a:lnTo>
                    <a:pt x="1049662" y="474131"/>
                  </a:lnTo>
                  <a:lnTo>
                    <a:pt x="1060666" y="415600"/>
                  </a:lnTo>
                  <a:lnTo>
                    <a:pt x="1071816" y="356740"/>
                  </a:lnTo>
                  <a:lnTo>
                    <a:pt x="1082534" y="298688"/>
                  </a:lnTo>
                  <a:lnTo>
                    <a:pt x="1092244" y="242584"/>
                  </a:lnTo>
                  <a:lnTo>
                    <a:pt x="1100370" y="189565"/>
                  </a:lnTo>
                  <a:lnTo>
                    <a:pt x="1106335" y="140771"/>
                  </a:lnTo>
                  <a:lnTo>
                    <a:pt x="1109561" y="97342"/>
                  </a:lnTo>
                  <a:lnTo>
                    <a:pt x="1109473" y="60407"/>
                  </a:lnTo>
                  <a:lnTo>
                    <a:pt x="1105493" y="31114"/>
                  </a:lnTo>
                  <a:lnTo>
                    <a:pt x="1097043" y="10599"/>
                  </a:lnTo>
                  <a:lnTo>
                    <a:pt x="1083556" y="3"/>
                  </a:lnTo>
                  <a:close/>
                </a:path>
              </a:pathLst>
            </a:custGeom>
            <a:solidFill>
              <a:srgbClr val="E2C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33581" y="5695412"/>
              <a:ext cx="1909445" cy="1864995"/>
            </a:xfrm>
            <a:custGeom>
              <a:avLst/>
              <a:gdLst/>
              <a:ahLst/>
              <a:cxnLst/>
              <a:rect l="l" t="t" r="r" b="b"/>
              <a:pathLst>
                <a:path w="1909445" h="1864995">
                  <a:moveTo>
                    <a:pt x="1292725" y="0"/>
                  </a:moveTo>
                  <a:lnTo>
                    <a:pt x="1236767" y="2610"/>
                  </a:lnTo>
                  <a:lnTo>
                    <a:pt x="1180153" y="12498"/>
                  </a:lnTo>
                  <a:lnTo>
                    <a:pt x="1123020" y="29471"/>
                  </a:lnTo>
                  <a:lnTo>
                    <a:pt x="1065506" y="53340"/>
                  </a:lnTo>
                  <a:lnTo>
                    <a:pt x="1007748" y="83913"/>
                  </a:lnTo>
                  <a:lnTo>
                    <a:pt x="949885" y="121000"/>
                  </a:lnTo>
                  <a:lnTo>
                    <a:pt x="892054" y="164410"/>
                  </a:lnTo>
                  <a:lnTo>
                    <a:pt x="834393" y="213952"/>
                  </a:lnTo>
                  <a:lnTo>
                    <a:pt x="805669" y="240963"/>
                  </a:lnTo>
                  <a:lnTo>
                    <a:pt x="777040" y="269436"/>
                  </a:lnTo>
                  <a:lnTo>
                    <a:pt x="748522" y="299347"/>
                  </a:lnTo>
                  <a:lnTo>
                    <a:pt x="720133" y="330671"/>
                  </a:lnTo>
                  <a:lnTo>
                    <a:pt x="691890" y="363385"/>
                  </a:lnTo>
                  <a:lnTo>
                    <a:pt x="663810" y="397465"/>
                  </a:lnTo>
                  <a:lnTo>
                    <a:pt x="635910" y="432888"/>
                  </a:lnTo>
                  <a:lnTo>
                    <a:pt x="608208" y="469629"/>
                  </a:lnTo>
                  <a:lnTo>
                    <a:pt x="580721" y="507665"/>
                  </a:lnTo>
                  <a:lnTo>
                    <a:pt x="553466" y="546972"/>
                  </a:lnTo>
                  <a:lnTo>
                    <a:pt x="526460" y="587526"/>
                  </a:lnTo>
                  <a:lnTo>
                    <a:pt x="499721" y="629302"/>
                  </a:lnTo>
                  <a:lnTo>
                    <a:pt x="473266" y="672278"/>
                  </a:lnTo>
                  <a:lnTo>
                    <a:pt x="447111" y="716430"/>
                  </a:lnTo>
                  <a:lnTo>
                    <a:pt x="421275" y="761733"/>
                  </a:lnTo>
                  <a:lnTo>
                    <a:pt x="395774" y="808163"/>
                  </a:lnTo>
                  <a:lnTo>
                    <a:pt x="370626" y="855698"/>
                  </a:lnTo>
                  <a:lnTo>
                    <a:pt x="345848" y="904313"/>
                  </a:lnTo>
                  <a:lnTo>
                    <a:pt x="321457" y="953983"/>
                  </a:lnTo>
                  <a:lnTo>
                    <a:pt x="297471" y="1004687"/>
                  </a:lnTo>
                  <a:lnTo>
                    <a:pt x="273906" y="1056398"/>
                  </a:lnTo>
                  <a:lnTo>
                    <a:pt x="250780" y="1109095"/>
                  </a:lnTo>
                  <a:lnTo>
                    <a:pt x="228110" y="1162752"/>
                  </a:lnTo>
                  <a:lnTo>
                    <a:pt x="205913" y="1217346"/>
                  </a:lnTo>
                  <a:lnTo>
                    <a:pt x="184207" y="1272853"/>
                  </a:lnTo>
                  <a:lnTo>
                    <a:pt x="163009" y="1329250"/>
                  </a:lnTo>
                  <a:lnTo>
                    <a:pt x="142336" y="1386512"/>
                  </a:lnTo>
                  <a:lnTo>
                    <a:pt x="122205" y="1444616"/>
                  </a:lnTo>
                  <a:lnTo>
                    <a:pt x="102633" y="1503537"/>
                  </a:lnTo>
                  <a:lnTo>
                    <a:pt x="83638" y="1563253"/>
                  </a:lnTo>
                  <a:lnTo>
                    <a:pt x="65237" y="1623738"/>
                  </a:lnTo>
                  <a:lnTo>
                    <a:pt x="47448" y="1684970"/>
                  </a:lnTo>
                  <a:lnTo>
                    <a:pt x="30286" y="1746924"/>
                  </a:lnTo>
                  <a:lnTo>
                    <a:pt x="13770" y="1809577"/>
                  </a:lnTo>
                  <a:lnTo>
                    <a:pt x="0" y="1864587"/>
                  </a:lnTo>
                  <a:lnTo>
                    <a:pt x="1871169" y="1864587"/>
                  </a:lnTo>
                  <a:lnTo>
                    <a:pt x="1880670" y="1787385"/>
                  </a:lnTo>
                  <a:lnTo>
                    <a:pt x="1887161" y="1726852"/>
                  </a:lnTo>
                  <a:lnTo>
                    <a:pt x="1892801" y="1666868"/>
                  </a:lnTo>
                  <a:lnTo>
                    <a:pt x="1897595" y="1607461"/>
                  </a:lnTo>
                  <a:lnTo>
                    <a:pt x="1901548" y="1548659"/>
                  </a:lnTo>
                  <a:lnTo>
                    <a:pt x="1904666" y="1490493"/>
                  </a:lnTo>
                  <a:lnTo>
                    <a:pt x="1906952" y="1432991"/>
                  </a:lnTo>
                  <a:lnTo>
                    <a:pt x="1908413" y="1376182"/>
                  </a:lnTo>
                  <a:lnTo>
                    <a:pt x="1909053" y="1320095"/>
                  </a:lnTo>
                  <a:lnTo>
                    <a:pt x="1908877" y="1264759"/>
                  </a:lnTo>
                  <a:lnTo>
                    <a:pt x="1907891" y="1210203"/>
                  </a:lnTo>
                  <a:lnTo>
                    <a:pt x="1906100" y="1156456"/>
                  </a:lnTo>
                  <a:lnTo>
                    <a:pt x="1903507" y="1103547"/>
                  </a:lnTo>
                  <a:lnTo>
                    <a:pt x="1900120" y="1051505"/>
                  </a:lnTo>
                  <a:lnTo>
                    <a:pt x="1895942" y="1000359"/>
                  </a:lnTo>
                  <a:lnTo>
                    <a:pt x="1890978" y="950137"/>
                  </a:lnTo>
                  <a:lnTo>
                    <a:pt x="1885235" y="900870"/>
                  </a:lnTo>
                  <a:lnTo>
                    <a:pt x="1878716" y="852585"/>
                  </a:lnTo>
                  <a:lnTo>
                    <a:pt x="1871426" y="805312"/>
                  </a:lnTo>
                  <a:lnTo>
                    <a:pt x="1863372" y="759080"/>
                  </a:lnTo>
                  <a:lnTo>
                    <a:pt x="1854558" y="713918"/>
                  </a:lnTo>
                  <a:lnTo>
                    <a:pt x="1844988" y="669855"/>
                  </a:lnTo>
                  <a:lnTo>
                    <a:pt x="1834669" y="626919"/>
                  </a:lnTo>
                  <a:lnTo>
                    <a:pt x="1823604" y="585140"/>
                  </a:lnTo>
                  <a:lnTo>
                    <a:pt x="1811800" y="544547"/>
                  </a:lnTo>
                  <a:lnTo>
                    <a:pt x="1799261" y="505169"/>
                  </a:lnTo>
                  <a:lnTo>
                    <a:pt x="1785992" y="467034"/>
                  </a:lnTo>
                  <a:lnTo>
                    <a:pt x="1771998" y="430172"/>
                  </a:lnTo>
                  <a:lnTo>
                    <a:pt x="1757285" y="394611"/>
                  </a:lnTo>
                  <a:lnTo>
                    <a:pt x="1725719" y="327511"/>
                  </a:lnTo>
                  <a:lnTo>
                    <a:pt x="1691335" y="265966"/>
                  </a:lnTo>
                  <a:lnTo>
                    <a:pt x="1654173" y="210207"/>
                  </a:lnTo>
                  <a:lnTo>
                    <a:pt x="1614273" y="160465"/>
                  </a:lnTo>
                  <a:lnTo>
                    <a:pt x="1571676" y="116974"/>
                  </a:lnTo>
                  <a:lnTo>
                    <a:pt x="1526423" y="79964"/>
                  </a:lnTo>
                  <a:lnTo>
                    <a:pt x="1478554" y="49668"/>
                  </a:lnTo>
                  <a:lnTo>
                    <a:pt x="1428108" y="26318"/>
                  </a:lnTo>
                  <a:lnTo>
                    <a:pt x="1375127" y="10145"/>
                  </a:lnTo>
                  <a:lnTo>
                    <a:pt x="1320414" y="1483"/>
                  </a:lnTo>
                  <a:lnTo>
                    <a:pt x="1292725" y="0"/>
                  </a:lnTo>
                  <a:close/>
                </a:path>
              </a:pathLst>
            </a:custGeom>
            <a:solidFill>
              <a:srgbClr val="1DC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58065" y="5577209"/>
              <a:ext cx="3156585" cy="1983105"/>
            </a:xfrm>
            <a:custGeom>
              <a:avLst/>
              <a:gdLst/>
              <a:ahLst/>
              <a:cxnLst/>
              <a:rect l="l" t="t" r="r" b="b"/>
              <a:pathLst>
                <a:path w="3156585" h="1983104">
                  <a:moveTo>
                    <a:pt x="391340" y="677483"/>
                  </a:moveTo>
                  <a:lnTo>
                    <a:pt x="342371" y="679585"/>
                  </a:lnTo>
                  <a:lnTo>
                    <a:pt x="299126" y="686362"/>
                  </a:lnTo>
                  <a:lnTo>
                    <a:pt x="240159" y="722315"/>
                  </a:lnTo>
                  <a:lnTo>
                    <a:pt x="229978" y="753057"/>
                  </a:lnTo>
                  <a:lnTo>
                    <a:pt x="232314" y="790117"/>
                  </a:lnTo>
                  <a:lnTo>
                    <a:pt x="244194" y="832014"/>
                  </a:lnTo>
                  <a:lnTo>
                    <a:pt x="262645" y="877265"/>
                  </a:lnTo>
                  <a:lnTo>
                    <a:pt x="284695" y="924391"/>
                  </a:lnTo>
                  <a:lnTo>
                    <a:pt x="307371" y="971911"/>
                  </a:lnTo>
                  <a:lnTo>
                    <a:pt x="327698" y="1018343"/>
                  </a:lnTo>
                  <a:lnTo>
                    <a:pt x="342705" y="1062207"/>
                  </a:lnTo>
                  <a:lnTo>
                    <a:pt x="349418" y="1102022"/>
                  </a:lnTo>
                  <a:lnTo>
                    <a:pt x="344864" y="1136307"/>
                  </a:lnTo>
                  <a:lnTo>
                    <a:pt x="296443" y="1190380"/>
                  </a:lnTo>
                  <a:lnTo>
                    <a:pt x="257020" y="1214042"/>
                  </a:lnTo>
                  <a:lnTo>
                    <a:pt x="211782" y="1236474"/>
                  </a:lnTo>
                  <a:lnTo>
                    <a:pt x="163976" y="1258440"/>
                  </a:lnTo>
                  <a:lnTo>
                    <a:pt x="116845" y="1280705"/>
                  </a:lnTo>
                  <a:lnTo>
                    <a:pt x="73637" y="1304033"/>
                  </a:lnTo>
                  <a:lnTo>
                    <a:pt x="37597" y="1329190"/>
                  </a:lnTo>
                  <a:lnTo>
                    <a:pt x="11969" y="1356939"/>
                  </a:lnTo>
                  <a:lnTo>
                    <a:pt x="0" y="1388045"/>
                  </a:lnTo>
                  <a:lnTo>
                    <a:pt x="4083" y="1421124"/>
                  </a:lnTo>
                  <a:lnTo>
                    <a:pt x="51111" y="1487384"/>
                  </a:lnTo>
                  <a:lnTo>
                    <a:pt x="87387" y="1520478"/>
                  </a:lnTo>
                  <a:lnTo>
                    <a:pt x="127725" y="1553489"/>
                  </a:lnTo>
                  <a:lnTo>
                    <a:pt x="168793" y="1586373"/>
                  </a:lnTo>
                  <a:lnTo>
                    <a:pt x="207255" y="1619088"/>
                  </a:lnTo>
                  <a:lnTo>
                    <a:pt x="239778" y="1651588"/>
                  </a:lnTo>
                  <a:lnTo>
                    <a:pt x="263028" y="1683832"/>
                  </a:lnTo>
                  <a:lnTo>
                    <a:pt x="273671" y="1715773"/>
                  </a:lnTo>
                  <a:lnTo>
                    <a:pt x="269787" y="1750141"/>
                  </a:lnTo>
                  <a:lnTo>
                    <a:pt x="253634" y="1787146"/>
                  </a:lnTo>
                  <a:lnTo>
                    <a:pt x="228454" y="1826072"/>
                  </a:lnTo>
                  <a:lnTo>
                    <a:pt x="197490" y="1866202"/>
                  </a:lnTo>
                  <a:lnTo>
                    <a:pt x="163985" y="1906818"/>
                  </a:lnTo>
                  <a:lnTo>
                    <a:pt x="131183" y="1947204"/>
                  </a:lnTo>
                  <a:lnTo>
                    <a:pt x="105144" y="1982790"/>
                  </a:lnTo>
                  <a:lnTo>
                    <a:pt x="2848560" y="1982790"/>
                  </a:lnTo>
                  <a:lnTo>
                    <a:pt x="2859589" y="1973471"/>
                  </a:lnTo>
                  <a:lnTo>
                    <a:pt x="2899012" y="1949810"/>
                  </a:lnTo>
                  <a:lnTo>
                    <a:pt x="2944250" y="1927379"/>
                  </a:lnTo>
                  <a:lnTo>
                    <a:pt x="2992057" y="1905414"/>
                  </a:lnTo>
                  <a:lnTo>
                    <a:pt x="3039187" y="1883149"/>
                  </a:lnTo>
                  <a:lnTo>
                    <a:pt x="3082395" y="1859820"/>
                  </a:lnTo>
                  <a:lnTo>
                    <a:pt x="3118436" y="1834664"/>
                  </a:lnTo>
                  <a:lnTo>
                    <a:pt x="3144064" y="1806914"/>
                  </a:lnTo>
                  <a:lnTo>
                    <a:pt x="3156033" y="1775807"/>
                  </a:lnTo>
                  <a:lnTo>
                    <a:pt x="3151949" y="1742729"/>
                  </a:lnTo>
                  <a:lnTo>
                    <a:pt x="3104921" y="1676470"/>
                  </a:lnTo>
                  <a:lnTo>
                    <a:pt x="3068646" y="1643376"/>
                  </a:lnTo>
                  <a:lnTo>
                    <a:pt x="3028307" y="1610365"/>
                  </a:lnTo>
                  <a:lnTo>
                    <a:pt x="2987239" y="1577481"/>
                  </a:lnTo>
                  <a:lnTo>
                    <a:pt x="2948777" y="1544766"/>
                  </a:lnTo>
                  <a:lnTo>
                    <a:pt x="2916254" y="1512265"/>
                  </a:lnTo>
                  <a:lnTo>
                    <a:pt x="2893004" y="1480023"/>
                  </a:lnTo>
                  <a:lnTo>
                    <a:pt x="2882361" y="1448081"/>
                  </a:lnTo>
                  <a:lnTo>
                    <a:pt x="2886244" y="1413713"/>
                  </a:lnTo>
                  <a:lnTo>
                    <a:pt x="2902397" y="1376708"/>
                  </a:lnTo>
                  <a:lnTo>
                    <a:pt x="2927577" y="1337782"/>
                  </a:lnTo>
                  <a:lnTo>
                    <a:pt x="2958542" y="1297652"/>
                  </a:lnTo>
                  <a:lnTo>
                    <a:pt x="2992047" y="1257036"/>
                  </a:lnTo>
                  <a:lnTo>
                    <a:pt x="3024849" y="1216651"/>
                  </a:lnTo>
                  <a:lnTo>
                    <a:pt x="3053707" y="1177213"/>
                  </a:lnTo>
                  <a:lnTo>
                    <a:pt x="3075376" y="1139440"/>
                  </a:lnTo>
                  <a:lnTo>
                    <a:pt x="3086614" y="1104048"/>
                  </a:lnTo>
                  <a:lnTo>
                    <a:pt x="3084177" y="1071755"/>
                  </a:lnTo>
                  <a:lnTo>
                    <a:pt x="3035668" y="1022598"/>
                  </a:lnTo>
                  <a:lnTo>
                    <a:pt x="2995350" y="1005555"/>
                  </a:lnTo>
                  <a:lnTo>
                    <a:pt x="2948347" y="991661"/>
                  </a:lnTo>
                  <a:lnTo>
                    <a:pt x="2846364" y="967702"/>
                  </a:lnTo>
                  <a:lnTo>
                    <a:pt x="2797422" y="954827"/>
                  </a:lnTo>
                  <a:lnTo>
                    <a:pt x="2753872" y="939481"/>
                  </a:lnTo>
                  <a:lnTo>
                    <a:pt x="2718733" y="920260"/>
                  </a:lnTo>
                  <a:lnTo>
                    <a:pt x="2683767" y="863433"/>
                  </a:lnTo>
                  <a:lnTo>
                    <a:pt x="2682394" y="823319"/>
                  </a:lnTo>
                  <a:lnTo>
                    <a:pt x="2688293" y="777476"/>
                  </a:lnTo>
                  <a:lnTo>
                    <a:pt x="2698848" y="727963"/>
                  </a:lnTo>
                  <a:lnTo>
                    <a:pt x="2710930" y="678924"/>
                  </a:lnTo>
                  <a:lnTo>
                    <a:pt x="496089" y="678924"/>
                  </a:lnTo>
                  <a:lnTo>
                    <a:pt x="391340" y="677483"/>
                  </a:lnTo>
                  <a:close/>
                </a:path>
                <a:path w="3156585" h="1983104">
                  <a:moveTo>
                    <a:pt x="776748" y="217625"/>
                  </a:moveTo>
                  <a:lnTo>
                    <a:pt x="722875" y="250777"/>
                  </a:lnTo>
                  <a:lnTo>
                    <a:pt x="701098" y="328412"/>
                  </a:lnTo>
                  <a:lnTo>
                    <a:pt x="698012" y="377293"/>
                  </a:lnTo>
                  <a:lnTo>
                    <a:pt x="697411" y="429375"/>
                  </a:lnTo>
                  <a:lnTo>
                    <a:pt x="697256" y="482029"/>
                  </a:lnTo>
                  <a:lnTo>
                    <a:pt x="695509" y="532624"/>
                  </a:lnTo>
                  <a:lnTo>
                    <a:pt x="690134" y="578531"/>
                  </a:lnTo>
                  <a:lnTo>
                    <a:pt x="679091" y="617118"/>
                  </a:lnTo>
                  <a:lnTo>
                    <a:pt x="631408" y="663790"/>
                  </a:lnTo>
                  <a:lnTo>
                    <a:pt x="592661" y="673933"/>
                  </a:lnTo>
                  <a:lnTo>
                    <a:pt x="546691" y="678280"/>
                  </a:lnTo>
                  <a:lnTo>
                    <a:pt x="496089" y="678924"/>
                  </a:lnTo>
                  <a:lnTo>
                    <a:pt x="2710930" y="678924"/>
                  </a:lnTo>
                  <a:lnTo>
                    <a:pt x="2711445" y="676837"/>
                  </a:lnTo>
                  <a:lnTo>
                    <a:pt x="2723470" y="626157"/>
                  </a:lnTo>
                  <a:lnTo>
                    <a:pt x="2732309" y="577983"/>
                  </a:lnTo>
                  <a:lnTo>
                    <a:pt x="2735349" y="534373"/>
                  </a:lnTo>
                  <a:lnTo>
                    <a:pt x="2729974" y="497385"/>
                  </a:lnTo>
                  <a:lnTo>
                    <a:pt x="2727415" y="492969"/>
                  </a:lnTo>
                  <a:lnTo>
                    <a:pt x="2359043" y="492969"/>
                  </a:lnTo>
                  <a:lnTo>
                    <a:pt x="2318870" y="490700"/>
                  </a:lnTo>
                  <a:lnTo>
                    <a:pt x="2262783" y="454600"/>
                  </a:lnTo>
                  <a:lnTo>
                    <a:pt x="2244384" y="419153"/>
                  </a:lnTo>
                  <a:lnTo>
                    <a:pt x="2229988" y="375355"/>
                  </a:lnTo>
                  <a:lnTo>
                    <a:pt x="2222377" y="343807"/>
                  </a:lnTo>
                  <a:lnTo>
                    <a:pt x="1123365" y="343807"/>
                  </a:lnTo>
                  <a:lnTo>
                    <a:pt x="1083839" y="336283"/>
                  </a:lnTo>
                  <a:lnTo>
                    <a:pt x="1040376" y="320396"/>
                  </a:lnTo>
                  <a:lnTo>
                    <a:pt x="994401" y="299150"/>
                  </a:lnTo>
                  <a:lnTo>
                    <a:pt x="947340" y="275546"/>
                  </a:lnTo>
                  <a:lnTo>
                    <a:pt x="900618" y="252589"/>
                  </a:lnTo>
                  <a:lnTo>
                    <a:pt x="855662" y="233281"/>
                  </a:lnTo>
                  <a:lnTo>
                    <a:pt x="813897" y="220626"/>
                  </a:lnTo>
                  <a:lnTo>
                    <a:pt x="776748" y="217625"/>
                  </a:lnTo>
                  <a:close/>
                </a:path>
                <a:path w="3156585" h="1983104">
                  <a:moveTo>
                    <a:pt x="2648958" y="446098"/>
                  </a:moveTo>
                  <a:lnTo>
                    <a:pt x="2605371" y="448267"/>
                  </a:lnTo>
                  <a:lnTo>
                    <a:pt x="2557077" y="456118"/>
                  </a:lnTo>
                  <a:lnTo>
                    <a:pt x="2454812" y="478591"/>
                  </a:lnTo>
                  <a:lnTo>
                    <a:pt x="2405060" y="488077"/>
                  </a:lnTo>
                  <a:lnTo>
                    <a:pt x="2359043" y="492969"/>
                  </a:lnTo>
                  <a:lnTo>
                    <a:pt x="2727415" y="492969"/>
                  </a:lnTo>
                  <a:lnTo>
                    <a:pt x="2713572" y="469079"/>
                  </a:lnTo>
                  <a:lnTo>
                    <a:pt x="2685728" y="452179"/>
                  </a:lnTo>
                  <a:lnTo>
                    <a:pt x="2648958" y="446098"/>
                  </a:lnTo>
                  <a:close/>
                </a:path>
                <a:path w="3156585" h="1983104">
                  <a:moveTo>
                    <a:pt x="1415973" y="0"/>
                  </a:moveTo>
                  <a:lnTo>
                    <a:pt x="1356859" y="36310"/>
                  </a:lnTo>
                  <a:lnTo>
                    <a:pt x="1331136" y="71810"/>
                  </a:lnTo>
                  <a:lnTo>
                    <a:pt x="1307039" y="114528"/>
                  </a:lnTo>
                  <a:lnTo>
                    <a:pt x="1283870" y="161206"/>
                  </a:lnTo>
                  <a:lnTo>
                    <a:pt x="1260931" y="208587"/>
                  </a:lnTo>
                  <a:lnTo>
                    <a:pt x="1237525" y="253411"/>
                  </a:lnTo>
                  <a:lnTo>
                    <a:pt x="1212955" y="292422"/>
                  </a:lnTo>
                  <a:lnTo>
                    <a:pt x="1186522" y="322359"/>
                  </a:lnTo>
                  <a:lnTo>
                    <a:pt x="1157528" y="339966"/>
                  </a:lnTo>
                  <a:lnTo>
                    <a:pt x="1123365" y="343807"/>
                  </a:lnTo>
                  <a:lnTo>
                    <a:pt x="2222377" y="343807"/>
                  </a:lnTo>
                  <a:lnTo>
                    <a:pt x="2218129" y="326197"/>
                  </a:lnTo>
                  <a:lnTo>
                    <a:pt x="2208633" y="280836"/>
                  </a:lnTo>
                  <a:lnTo>
                    <a:pt x="1737878" y="280836"/>
                  </a:lnTo>
                  <a:lnTo>
                    <a:pt x="1672276" y="245399"/>
                  </a:lnTo>
                  <a:lnTo>
                    <a:pt x="1639796" y="212173"/>
                  </a:lnTo>
                  <a:lnTo>
                    <a:pt x="1607494" y="173036"/>
                  </a:lnTo>
                  <a:lnTo>
                    <a:pt x="1575345" y="131307"/>
                  </a:lnTo>
                  <a:lnTo>
                    <a:pt x="1543322" y="90308"/>
                  </a:lnTo>
                  <a:lnTo>
                    <a:pt x="1511400" y="53357"/>
                  </a:lnTo>
                  <a:lnTo>
                    <a:pt x="1479551" y="23775"/>
                  </a:lnTo>
                  <a:lnTo>
                    <a:pt x="1447751" y="4883"/>
                  </a:lnTo>
                  <a:lnTo>
                    <a:pt x="1415973" y="0"/>
                  </a:lnTo>
                  <a:close/>
                </a:path>
                <a:path w="3156585" h="1983104">
                  <a:moveTo>
                    <a:pt x="2086175" y="83323"/>
                  </a:moveTo>
                  <a:lnTo>
                    <a:pt x="2012686" y="114948"/>
                  </a:lnTo>
                  <a:lnTo>
                    <a:pt x="1972768" y="143073"/>
                  </a:lnTo>
                  <a:lnTo>
                    <a:pt x="1931773" y="175101"/>
                  </a:lnTo>
                  <a:lnTo>
                    <a:pt x="1890478" y="207806"/>
                  </a:lnTo>
                  <a:lnTo>
                    <a:pt x="1849662" y="237960"/>
                  </a:lnTo>
                  <a:lnTo>
                    <a:pt x="1810105" y="262334"/>
                  </a:lnTo>
                  <a:lnTo>
                    <a:pt x="1772584" y="277702"/>
                  </a:lnTo>
                  <a:lnTo>
                    <a:pt x="1737878" y="280836"/>
                  </a:lnTo>
                  <a:lnTo>
                    <a:pt x="2208633" y="280836"/>
                  </a:lnTo>
                  <a:lnTo>
                    <a:pt x="2196162" y="223772"/>
                  </a:lnTo>
                  <a:lnTo>
                    <a:pt x="2183121" y="176490"/>
                  </a:lnTo>
                  <a:lnTo>
                    <a:pt x="2166757" y="135819"/>
                  </a:lnTo>
                  <a:lnTo>
                    <a:pt x="2118189" y="86277"/>
                  </a:lnTo>
                  <a:lnTo>
                    <a:pt x="2086175" y="83323"/>
                  </a:lnTo>
                  <a:close/>
                </a:path>
              </a:pathLst>
            </a:custGeom>
            <a:solidFill>
              <a:srgbClr val="E57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1563040"/>
              <a:ext cx="725170" cy="1473835"/>
            </a:xfrm>
            <a:custGeom>
              <a:avLst/>
              <a:gdLst/>
              <a:ahLst/>
              <a:cxnLst/>
              <a:rect l="l" t="t" r="r" b="b"/>
              <a:pathLst>
                <a:path w="725170" h="1473835">
                  <a:moveTo>
                    <a:pt x="356270" y="0"/>
                  </a:moveTo>
                  <a:lnTo>
                    <a:pt x="293439" y="10671"/>
                  </a:lnTo>
                  <a:lnTo>
                    <a:pt x="234055" y="41507"/>
                  </a:lnTo>
                  <a:lnTo>
                    <a:pt x="179002" y="90736"/>
                  </a:lnTo>
                  <a:lnTo>
                    <a:pt x="153376" y="121696"/>
                  </a:lnTo>
                  <a:lnTo>
                    <a:pt x="129164" y="156591"/>
                  </a:lnTo>
                  <a:lnTo>
                    <a:pt x="106478" y="195199"/>
                  </a:lnTo>
                  <a:lnTo>
                    <a:pt x="85427" y="237300"/>
                  </a:lnTo>
                  <a:lnTo>
                    <a:pt x="66123" y="282672"/>
                  </a:lnTo>
                  <a:lnTo>
                    <a:pt x="48676" y="331095"/>
                  </a:lnTo>
                  <a:lnTo>
                    <a:pt x="33196" y="382346"/>
                  </a:lnTo>
                  <a:lnTo>
                    <a:pt x="19794" y="436206"/>
                  </a:lnTo>
                  <a:lnTo>
                    <a:pt x="8581" y="492451"/>
                  </a:lnTo>
                  <a:lnTo>
                    <a:pt x="0" y="548687"/>
                  </a:lnTo>
                  <a:lnTo>
                    <a:pt x="0" y="925068"/>
                  </a:lnTo>
                  <a:lnTo>
                    <a:pt x="8581" y="981304"/>
                  </a:lnTo>
                  <a:lnTo>
                    <a:pt x="19794" y="1037550"/>
                  </a:lnTo>
                  <a:lnTo>
                    <a:pt x="33196" y="1091409"/>
                  </a:lnTo>
                  <a:lnTo>
                    <a:pt x="48676" y="1142661"/>
                  </a:lnTo>
                  <a:lnTo>
                    <a:pt x="66123" y="1191083"/>
                  </a:lnTo>
                  <a:lnTo>
                    <a:pt x="85427" y="1236455"/>
                  </a:lnTo>
                  <a:lnTo>
                    <a:pt x="106478" y="1278556"/>
                  </a:lnTo>
                  <a:lnTo>
                    <a:pt x="129164" y="1317164"/>
                  </a:lnTo>
                  <a:lnTo>
                    <a:pt x="153376" y="1352058"/>
                  </a:lnTo>
                  <a:lnTo>
                    <a:pt x="179002" y="1383018"/>
                  </a:lnTo>
                  <a:lnTo>
                    <a:pt x="234055" y="1432247"/>
                  </a:lnTo>
                  <a:lnTo>
                    <a:pt x="293439" y="1463082"/>
                  </a:lnTo>
                  <a:lnTo>
                    <a:pt x="356270" y="1473753"/>
                  </a:lnTo>
                  <a:lnTo>
                    <a:pt x="388060" y="1471048"/>
                  </a:lnTo>
                  <a:lnTo>
                    <a:pt x="449277" y="1450074"/>
                  </a:lnTo>
                  <a:lnTo>
                    <a:pt x="506606" y="1409821"/>
                  </a:lnTo>
                  <a:lnTo>
                    <a:pt x="559160" y="1352058"/>
                  </a:lnTo>
                  <a:lnTo>
                    <a:pt x="583371" y="1317164"/>
                  </a:lnTo>
                  <a:lnTo>
                    <a:pt x="606057" y="1278556"/>
                  </a:lnTo>
                  <a:lnTo>
                    <a:pt x="627107" y="1236455"/>
                  </a:lnTo>
                  <a:lnTo>
                    <a:pt x="646411" y="1191083"/>
                  </a:lnTo>
                  <a:lnTo>
                    <a:pt x="663858" y="1142661"/>
                  </a:lnTo>
                  <a:lnTo>
                    <a:pt x="679337" y="1091409"/>
                  </a:lnTo>
                  <a:lnTo>
                    <a:pt x="692739" y="1037550"/>
                  </a:lnTo>
                  <a:lnTo>
                    <a:pt x="703952" y="981304"/>
                  </a:lnTo>
                  <a:lnTo>
                    <a:pt x="712865" y="922892"/>
                  </a:lnTo>
                  <a:lnTo>
                    <a:pt x="719369" y="862536"/>
                  </a:lnTo>
                  <a:lnTo>
                    <a:pt x="723352" y="800457"/>
                  </a:lnTo>
                  <a:lnTo>
                    <a:pt x="724705" y="736876"/>
                  </a:lnTo>
                  <a:lnTo>
                    <a:pt x="723352" y="673296"/>
                  </a:lnTo>
                  <a:lnTo>
                    <a:pt x="719369" y="611218"/>
                  </a:lnTo>
                  <a:lnTo>
                    <a:pt x="712865" y="550863"/>
                  </a:lnTo>
                  <a:lnTo>
                    <a:pt x="703952" y="492451"/>
                  </a:lnTo>
                  <a:lnTo>
                    <a:pt x="692739" y="436206"/>
                  </a:lnTo>
                  <a:lnTo>
                    <a:pt x="679337" y="382346"/>
                  </a:lnTo>
                  <a:lnTo>
                    <a:pt x="663858" y="331095"/>
                  </a:lnTo>
                  <a:lnTo>
                    <a:pt x="646411" y="282672"/>
                  </a:lnTo>
                  <a:lnTo>
                    <a:pt x="627107" y="237300"/>
                  </a:lnTo>
                  <a:lnTo>
                    <a:pt x="606057" y="195199"/>
                  </a:lnTo>
                  <a:lnTo>
                    <a:pt x="583371" y="156591"/>
                  </a:lnTo>
                  <a:lnTo>
                    <a:pt x="559160" y="121696"/>
                  </a:lnTo>
                  <a:lnTo>
                    <a:pt x="533535" y="90736"/>
                  </a:lnTo>
                  <a:lnTo>
                    <a:pt x="478483" y="41507"/>
                  </a:lnTo>
                  <a:lnTo>
                    <a:pt x="419100" y="10671"/>
                  </a:lnTo>
                  <a:lnTo>
                    <a:pt x="356270" y="0"/>
                  </a:lnTo>
                  <a:close/>
                </a:path>
              </a:pathLst>
            </a:custGeom>
            <a:solidFill>
              <a:srgbClr val="1DC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4705" y="1563040"/>
              <a:ext cx="737235" cy="1473835"/>
            </a:xfrm>
            <a:custGeom>
              <a:avLst/>
              <a:gdLst/>
              <a:ahLst/>
              <a:cxnLst/>
              <a:rect l="l" t="t" r="r" b="b"/>
              <a:pathLst>
                <a:path w="737235" h="1473835">
                  <a:moveTo>
                    <a:pt x="368442" y="0"/>
                  </a:moveTo>
                  <a:lnTo>
                    <a:pt x="305613" y="10671"/>
                  </a:lnTo>
                  <a:lnTo>
                    <a:pt x="246230" y="41507"/>
                  </a:lnTo>
                  <a:lnTo>
                    <a:pt x="191177" y="90736"/>
                  </a:lnTo>
                  <a:lnTo>
                    <a:pt x="165551" y="121696"/>
                  </a:lnTo>
                  <a:lnTo>
                    <a:pt x="141339" y="156591"/>
                  </a:lnTo>
                  <a:lnTo>
                    <a:pt x="118653" y="195199"/>
                  </a:lnTo>
                  <a:lnTo>
                    <a:pt x="97602" y="237300"/>
                  </a:lnTo>
                  <a:lnTo>
                    <a:pt x="78297" y="282672"/>
                  </a:lnTo>
                  <a:lnTo>
                    <a:pt x="60849" y="331095"/>
                  </a:lnTo>
                  <a:lnTo>
                    <a:pt x="45369" y="382346"/>
                  </a:lnTo>
                  <a:lnTo>
                    <a:pt x="31967" y="436206"/>
                  </a:lnTo>
                  <a:lnTo>
                    <a:pt x="20754" y="492451"/>
                  </a:lnTo>
                  <a:lnTo>
                    <a:pt x="11840" y="550863"/>
                  </a:lnTo>
                  <a:lnTo>
                    <a:pt x="5336" y="611218"/>
                  </a:lnTo>
                  <a:lnTo>
                    <a:pt x="1352" y="673296"/>
                  </a:lnTo>
                  <a:lnTo>
                    <a:pt x="0" y="736876"/>
                  </a:lnTo>
                  <a:lnTo>
                    <a:pt x="1352" y="800457"/>
                  </a:lnTo>
                  <a:lnTo>
                    <a:pt x="5336" y="862536"/>
                  </a:lnTo>
                  <a:lnTo>
                    <a:pt x="11840" y="922892"/>
                  </a:lnTo>
                  <a:lnTo>
                    <a:pt x="20754" y="981304"/>
                  </a:lnTo>
                  <a:lnTo>
                    <a:pt x="31967" y="1037550"/>
                  </a:lnTo>
                  <a:lnTo>
                    <a:pt x="45369" y="1091409"/>
                  </a:lnTo>
                  <a:lnTo>
                    <a:pt x="60849" y="1142661"/>
                  </a:lnTo>
                  <a:lnTo>
                    <a:pt x="78297" y="1191083"/>
                  </a:lnTo>
                  <a:lnTo>
                    <a:pt x="97602" y="1236455"/>
                  </a:lnTo>
                  <a:lnTo>
                    <a:pt x="118653" y="1278556"/>
                  </a:lnTo>
                  <a:lnTo>
                    <a:pt x="141339" y="1317164"/>
                  </a:lnTo>
                  <a:lnTo>
                    <a:pt x="165551" y="1352058"/>
                  </a:lnTo>
                  <a:lnTo>
                    <a:pt x="191177" y="1383018"/>
                  </a:lnTo>
                  <a:lnTo>
                    <a:pt x="246230" y="1432247"/>
                  </a:lnTo>
                  <a:lnTo>
                    <a:pt x="305613" y="1463082"/>
                  </a:lnTo>
                  <a:lnTo>
                    <a:pt x="368442" y="1473753"/>
                  </a:lnTo>
                  <a:lnTo>
                    <a:pt x="400233" y="1471048"/>
                  </a:lnTo>
                  <a:lnTo>
                    <a:pt x="461452" y="1450074"/>
                  </a:lnTo>
                  <a:lnTo>
                    <a:pt x="518781" y="1409821"/>
                  </a:lnTo>
                  <a:lnTo>
                    <a:pt x="571337" y="1352058"/>
                  </a:lnTo>
                  <a:lnTo>
                    <a:pt x="595549" y="1317164"/>
                  </a:lnTo>
                  <a:lnTo>
                    <a:pt x="618235" y="1278556"/>
                  </a:lnTo>
                  <a:lnTo>
                    <a:pt x="639285" y="1236455"/>
                  </a:lnTo>
                  <a:lnTo>
                    <a:pt x="658589" y="1191083"/>
                  </a:lnTo>
                  <a:lnTo>
                    <a:pt x="676037" y="1142661"/>
                  </a:lnTo>
                  <a:lnTo>
                    <a:pt x="691516" y="1091409"/>
                  </a:lnTo>
                  <a:lnTo>
                    <a:pt x="704918" y="1037550"/>
                  </a:lnTo>
                  <a:lnTo>
                    <a:pt x="716131" y="981304"/>
                  </a:lnTo>
                  <a:lnTo>
                    <a:pt x="725044" y="922892"/>
                  </a:lnTo>
                  <a:lnTo>
                    <a:pt x="731548" y="862536"/>
                  </a:lnTo>
                  <a:lnTo>
                    <a:pt x="735532" y="800457"/>
                  </a:lnTo>
                  <a:lnTo>
                    <a:pt x="736884" y="736876"/>
                  </a:lnTo>
                  <a:lnTo>
                    <a:pt x="735532" y="673296"/>
                  </a:lnTo>
                  <a:lnTo>
                    <a:pt x="731548" y="611218"/>
                  </a:lnTo>
                  <a:lnTo>
                    <a:pt x="725044" y="550863"/>
                  </a:lnTo>
                  <a:lnTo>
                    <a:pt x="716131" y="492451"/>
                  </a:lnTo>
                  <a:lnTo>
                    <a:pt x="704918" y="436206"/>
                  </a:lnTo>
                  <a:lnTo>
                    <a:pt x="691516" y="382346"/>
                  </a:lnTo>
                  <a:lnTo>
                    <a:pt x="676037" y="331095"/>
                  </a:lnTo>
                  <a:lnTo>
                    <a:pt x="658589" y="282672"/>
                  </a:lnTo>
                  <a:lnTo>
                    <a:pt x="639285" y="237300"/>
                  </a:lnTo>
                  <a:lnTo>
                    <a:pt x="618235" y="195199"/>
                  </a:lnTo>
                  <a:lnTo>
                    <a:pt x="595549" y="156591"/>
                  </a:lnTo>
                  <a:lnTo>
                    <a:pt x="571337" y="121696"/>
                  </a:lnTo>
                  <a:lnTo>
                    <a:pt x="545711" y="90736"/>
                  </a:lnTo>
                  <a:lnTo>
                    <a:pt x="490658" y="41507"/>
                  </a:lnTo>
                  <a:lnTo>
                    <a:pt x="431273" y="10671"/>
                  </a:lnTo>
                  <a:lnTo>
                    <a:pt x="368442" y="0"/>
                  </a:lnTo>
                  <a:close/>
                </a:path>
              </a:pathLst>
            </a:custGeom>
            <a:solidFill>
              <a:srgbClr val="FF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61579" y="1563046"/>
              <a:ext cx="1473835" cy="1473835"/>
            </a:xfrm>
            <a:custGeom>
              <a:avLst/>
              <a:gdLst/>
              <a:ahLst/>
              <a:cxnLst/>
              <a:rect l="l" t="t" r="r" b="b"/>
              <a:pathLst>
                <a:path w="1473835" h="1473835">
                  <a:moveTo>
                    <a:pt x="736879" y="736879"/>
                  </a:moveTo>
                  <a:lnTo>
                    <a:pt x="735533" y="673290"/>
                  </a:lnTo>
                  <a:lnTo>
                    <a:pt x="731545" y="611212"/>
                  </a:lnTo>
                  <a:lnTo>
                    <a:pt x="725043" y="550862"/>
                  </a:lnTo>
                  <a:lnTo>
                    <a:pt x="716127" y="492455"/>
                  </a:lnTo>
                  <a:lnTo>
                    <a:pt x="704913" y="436206"/>
                  </a:lnTo>
                  <a:lnTo>
                    <a:pt x="691515" y="382346"/>
                  </a:lnTo>
                  <a:lnTo>
                    <a:pt x="676033" y="331101"/>
                  </a:lnTo>
                  <a:lnTo>
                    <a:pt x="658583" y="282676"/>
                  </a:lnTo>
                  <a:lnTo>
                    <a:pt x="639279" y="237299"/>
                  </a:lnTo>
                  <a:lnTo>
                    <a:pt x="618223" y="195199"/>
                  </a:lnTo>
                  <a:lnTo>
                    <a:pt x="595541" y="156591"/>
                  </a:lnTo>
                  <a:lnTo>
                    <a:pt x="571334" y="121691"/>
                  </a:lnTo>
                  <a:lnTo>
                    <a:pt x="545706" y="90741"/>
                  </a:lnTo>
                  <a:lnTo>
                    <a:pt x="490651" y="41503"/>
                  </a:lnTo>
                  <a:lnTo>
                    <a:pt x="431266" y="10668"/>
                  </a:lnTo>
                  <a:lnTo>
                    <a:pt x="368439" y="0"/>
                  </a:lnTo>
                  <a:lnTo>
                    <a:pt x="336651" y="2705"/>
                  </a:lnTo>
                  <a:lnTo>
                    <a:pt x="275437" y="23685"/>
                  </a:lnTo>
                  <a:lnTo>
                    <a:pt x="218109" y="63931"/>
                  </a:lnTo>
                  <a:lnTo>
                    <a:pt x="165544" y="121691"/>
                  </a:lnTo>
                  <a:lnTo>
                    <a:pt x="141338" y="156591"/>
                  </a:lnTo>
                  <a:lnTo>
                    <a:pt x="118656" y="195199"/>
                  </a:lnTo>
                  <a:lnTo>
                    <a:pt x="97599" y="237299"/>
                  </a:lnTo>
                  <a:lnTo>
                    <a:pt x="78295" y="282676"/>
                  </a:lnTo>
                  <a:lnTo>
                    <a:pt x="60845" y="331101"/>
                  </a:lnTo>
                  <a:lnTo>
                    <a:pt x="45377" y="382346"/>
                  </a:lnTo>
                  <a:lnTo>
                    <a:pt x="31965" y="436206"/>
                  </a:lnTo>
                  <a:lnTo>
                    <a:pt x="20751" y="492455"/>
                  </a:lnTo>
                  <a:lnTo>
                    <a:pt x="11849" y="550862"/>
                  </a:lnTo>
                  <a:lnTo>
                    <a:pt x="5334" y="611212"/>
                  </a:lnTo>
                  <a:lnTo>
                    <a:pt x="1358" y="673290"/>
                  </a:lnTo>
                  <a:lnTo>
                    <a:pt x="0" y="736879"/>
                  </a:lnTo>
                  <a:lnTo>
                    <a:pt x="1358" y="800455"/>
                  </a:lnTo>
                  <a:lnTo>
                    <a:pt x="5334" y="862533"/>
                  </a:lnTo>
                  <a:lnTo>
                    <a:pt x="11849" y="922896"/>
                  </a:lnTo>
                  <a:lnTo>
                    <a:pt x="20751" y="981303"/>
                  </a:lnTo>
                  <a:lnTo>
                    <a:pt x="31965" y="1037551"/>
                  </a:lnTo>
                  <a:lnTo>
                    <a:pt x="45377" y="1091412"/>
                  </a:lnTo>
                  <a:lnTo>
                    <a:pt x="60845" y="1142657"/>
                  </a:lnTo>
                  <a:lnTo>
                    <a:pt x="78295" y="1191082"/>
                  </a:lnTo>
                  <a:lnTo>
                    <a:pt x="97599" y="1236459"/>
                  </a:lnTo>
                  <a:lnTo>
                    <a:pt x="118656" y="1278559"/>
                  </a:lnTo>
                  <a:lnTo>
                    <a:pt x="141338" y="1317167"/>
                  </a:lnTo>
                  <a:lnTo>
                    <a:pt x="165544" y="1352054"/>
                  </a:lnTo>
                  <a:lnTo>
                    <a:pt x="191173" y="1383017"/>
                  </a:lnTo>
                  <a:lnTo>
                    <a:pt x="246227" y="1432242"/>
                  </a:lnTo>
                  <a:lnTo>
                    <a:pt x="305612" y="1463078"/>
                  </a:lnTo>
                  <a:lnTo>
                    <a:pt x="368439" y="1473758"/>
                  </a:lnTo>
                  <a:lnTo>
                    <a:pt x="400227" y="1471053"/>
                  </a:lnTo>
                  <a:lnTo>
                    <a:pt x="461441" y="1450073"/>
                  </a:lnTo>
                  <a:lnTo>
                    <a:pt x="518769" y="1409827"/>
                  </a:lnTo>
                  <a:lnTo>
                    <a:pt x="571334" y="1352054"/>
                  </a:lnTo>
                  <a:lnTo>
                    <a:pt x="595541" y="1317167"/>
                  </a:lnTo>
                  <a:lnTo>
                    <a:pt x="618223" y="1278559"/>
                  </a:lnTo>
                  <a:lnTo>
                    <a:pt x="639279" y="1236459"/>
                  </a:lnTo>
                  <a:lnTo>
                    <a:pt x="658583" y="1191082"/>
                  </a:lnTo>
                  <a:lnTo>
                    <a:pt x="676033" y="1142657"/>
                  </a:lnTo>
                  <a:lnTo>
                    <a:pt x="691515" y="1091412"/>
                  </a:lnTo>
                  <a:lnTo>
                    <a:pt x="704913" y="1037551"/>
                  </a:lnTo>
                  <a:lnTo>
                    <a:pt x="716127" y="981303"/>
                  </a:lnTo>
                  <a:lnTo>
                    <a:pt x="725043" y="922896"/>
                  </a:lnTo>
                  <a:lnTo>
                    <a:pt x="731545" y="862533"/>
                  </a:lnTo>
                  <a:lnTo>
                    <a:pt x="735533" y="800455"/>
                  </a:lnTo>
                  <a:lnTo>
                    <a:pt x="736879" y="736879"/>
                  </a:lnTo>
                  <a:close/>
                </a:path>
                <a:path w="1473835" h="1473835">
                  <a:moveTo>
                    <a:pt x="1473758" y="736879"/>
                  </a:moveTo>
                  <a:lnTo>
                    <a:pt x="1472399" y="673290"/>
                  </a:lnTo>
                  <a:lnTo>
                    <a:pt x="1468424" y="611212"/>
                  </a:lnTo>
                  <a:lnTo>
                    <a:pt x="1461922" y="550862"/>
                  </a:lnTo>
                  <a:lnTo>
                    <a:pt x="1453007" y="492455"/>
                  </a:lnTo>
                  <a:lnTo>
                    <a:pt x="1441792" y="436206"/>
                  </a:lnTo>
                  <a:lnTo>
                    <a:pt x="1428394" y="382346"/>
                  </a:lnTo>
                  <a:lnTo>
                    <a:pt x="1412913" y="331101"/>
                  </a:lnTo>
                  <a:lnTo>
                    <a:pt x="1395463" y="282676"/>
                  </a:lnTo>
                  <a:lnTo>
                    <a:pt x="1376159" y="237299"/>
                  </a:lnTo>
                  <a:lnTo>
                    <a:pt x="1355102" y="195199"/>
                  </a:lnTo>
                  <a:lnTo>
                    <a:pt x="1332420" y="156591"/>
                  </a:lnTo>
                  <a:lnTo>
                    <a:pt x="1308214" y="121691"/>
                  </a:lnTo>
                  <a:lnTo>
                    <a:pt x="1282585" y="90741"/>
                  </a:lnTo>
                  <a:lnTo>
                    <a:pt x="1227531" y="41503"/>
                  </a:lnTo>
                  <a:lnTo>
                    <a:pt x="1168146" y="10668"/>
                  </a:lnTo>
                  <a:lnTo>
                    <a:pt x="1105319" y="0"/>
                  </a:lnTo>
                  <a:lnTo>
                    <a:pt x="1073531" y="2705"/>
                  </a:lnTo>
                  <a:lnTo>
                    <a:pt x="1012304" y="23685"/>
                  </a:lnTo>
                  <a:lnTo>
                    <a:pt x="954976" y="63931"/>
                  </a:lnTo>
                  <a:lnTo>
                    <a:pt x="902423" y="121691"/>
                  </a:lnTo>
                  <a:lnTo>
                    <a:pt x="878217" y="156591"/>
                  </a:lnTo>
                  <a:lnTo>
                    <a:pt x="855535" y="195199"/>
                  </a:lnTo>
                  <a:lnTo>
                    <a:pt x="834478" y="237299"/>
                  </a:lnTo>
                  <a:lnTo>
                    <a:pt x="815174" y="282676"/>
                  </a:lnTo>
                  <a:lnTo>
                    <a:pt x="797725" y="331101"/>
                  </a:lnTo>
                  <a:lnTo>
                    <a:pt x="782243" y="382346"/>
                  </a:lnTo>
                  <a:lnTo>
                    <a:pt x="768845" y="436206"/>
                  </a:lnTo>
                  <a:lnTo>
                    <a:pt x="757631" y="492455"/>
                  </a:lnTo>
                  <a:lnTo>
                    <a:pt x="748715" y="550862"/>
                  </a:lnTo>
                  <a:lnTo>
                    <a:pt x="742213" y="611212"/>
                  </a:lnTo>
                  <a:lnTo>
                    <a:pt x="738238" y="673290"/>
                  </a:lnTo>
                  <a:lnTo>
                    <a:pt x="736879" y="736879"/>
                  </a:lnTo>
                  <a:lnTo>
                    <a:pt x="738238" y="800455"/>
                  </a:lnTo>
                  <a:lnTo>
                    <a:pt x="742213" y="862533"/>
                  </a:lnTo>
                  <a:lnTo>
                    <a:pt x="748715" y="922896"/>
                  </a:lnTo>
                  <a:lnTo>
                    <a:pt x="757631" y="981303"/>
                  </a:lnTo>
                  <a:lnTo>
                    <a:pt x="768845" y="1037551"/>
                  </a:lnTo>
                  <a:lnTo>
                    <a:pt x="782243" y="1091412"/>
                  </a:lnTo>
                  <a:lnTo>
                    <a:pt x="797725" y="1142657"/>
                  </a:lnTo>
                  <a:lnTo>
                    <a:pt x="815174" y="1191082"/>
                  </a:lnTo>
                  <a:lnTo>
                    <a:pt x="834478" y="1236459"/>
                  </a:lnTo>
                  <a:lnTo>
                    <a:pt x="855535" y="1278559"/>
                  </a:lnTo>
                  <a:lnTo>
                    <a:pt x="878217" y="1317167"/>
                  </a:lnTo>
                  <a:lnTo>
                    <a:pt x="902423" y="1352054"/>
                  </a:lnTo>
                  <a:lnTo>
                    <a:pt x="928052" y="1383017"/>
                  </a:lnTo>
                  <a:lnTo>
                    <a:pt x="983107" y="1432242"/>
                  </a:lnTo>
                  <a:lnTo>
                    <a:pt x="1042492" y="1463078"/>
                  </a:lnTo>
                  <a:lnTo>
                    <a:pt x="1105319" y="1473758"/>
                  </a:lnTo>
                  <a:lnTo>
                    <a:pt x="1137107" y="1471053"/>
                  </a:lnTo>
                  <a:lnTo>
                    <a:pt x="1198321" y="1450073"/>
                  </a:lnTo>
                  <a:lnTo>
                    <a:pt x="1255649" y="1409827"/>
                  </a:lnTo>
                  <a:lnTo>
                    <a:pt x="1308214" y="1352054"/>
                  </a:lnTo>
                  <a:lnTo>
                    <a:pt x="1332420" y="1317167"/>
                  </a:lnTo>
                  <a:lnTo>
                    <a:pt x="1355102" y="1278559"/>
                  </a:lnTo>
                  <a:lnTo>
                    <a:pt x="1376159" y="1236459"/>
                  </a:lnTo>
                  <a:lnTo>
                    <a:pt x="1395463" y="1191082"/>
                  </a:lnTo>
                  <a:lnTo>
                    <a:pt x="1412913" y="1142657"/>
                  </a:lnTo>
                  <a:lnTo>
                    <a:pt x="1428394" y="1091412"/>
                  </a:lnTo>
                  <a:lnTo>
                    <a:pt x="1441792" y="1037551"/>
                  </a:lnTo>
                  <a:lnTo>
                    <a:pt x="1453007" y="981303"/>
                  </a:lnTo>
                  <a:lnTo>
                    <a:pt x="1461922" y="922896"/>
                  </a:lnTo>
                  <a:lnTo>
                    <a:pt x="1468424" y="862533"/>
                  </a:lnTo>
                  <a:lnTo>
                    <a:pt x="1472399" y="800455"/>
                  </a:lnTo>
                  <a:lnTo>
                    <a:pt x="1473758" y="736879"/>
                  </a:lnTo>
                  <a:close/>
                </a:path>
              </a:pathLst>
            </a:custGeom>
            <a:solidFill>
              <a:srgbClr val="1DC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4396" y="2671797"/>
              <a:ext cx="4340281" cy="121479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4392" y="1274947"/>
              <a:ext cx="2406002" cy="96548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764917" y="0"/>
              <a:ext cx="3231515" cy="989330"/>
            </a:xfrm>
            <a:custGeom>
              <a:avLst/>
              <a:gdLst/>
              <a:ahLst/>
              <a:cxnLst/>
              <a:rect l="l" t="t" r="r" b="b"/>
              <a:pathLst>
                <a:path w="3231515" h="989330">
                  <a:moveTo>
                    <a:pt x="2824185" y="775814"/>
                  </a:moveTo>
                  <a:lnTo>
                    <a:pt x="2127525" y="775814"/>
                  </a:lnTo>
                  <a:lnTo>
                    <a:pt x="2147709" y="822252"/>
                  </a:lnTo>
                  <a:lnTo>
                    <a:pt x="2172215" y="863795"/>
                  </a:lnTo>
                  <a:lnTo>
                    <a:pt x="2201004" y="900068"/>
                  </a:lnTo>
                  <a:lnTo>
                    <a:pt x="2234040" y="930696"/>
                  </a:lnTo>
                  <a:lnTo>
                    <a:pt x="2271284" y="955305"/>
                  </a:lnTo>
                  <a:lnTo>
                    <a:pt x="2312699" y="973519"/>
                  </a:lnTo>
                  <a:lnTo>
                    <a:pt x="2377828" y="987432"/>
                  </a:lnTo>
                  <a:lnTo>
                    <a:pt x="2411845" y="988799"/>
                  </a:lnTo>
                  <a:lnTo>
                    <a:pt x="2446669" y="986568"/>
                  </a:lnTo>
                  <a:lnTo>
                    <a:pt x="2518253" y="971690"/>
                  </a:lnTo>
                  <a:lnTo>
                    <a:pt x="2554771" y="959234"/>
                  </a:lnTo>
                  <a:lnTo>
                    <a:pt x="2591692" y="943521"/>
                  </a:lnTo>
                  <a:lnTo>
                    <a:pt x="2628653" y="924767"/>
                  </a:lnTo>
                  <a:lnTo>
                    <a:pt x="2665774" y="902945"/>
                  </a:lnTo>
                  <a:lnTo>
                    <a:pt x="2702855" y="878193"/>
                  </a:lnTo>
                  <a:lnTo>
                    <a:pt x="2739773" y="850604"/>
                  </a:lnTo>
                  <a:lnTo>
                    <a:pt x="2776408" y="820276"/>
                  </a:lnTo>
                  <a:lnTo>
                    <a:pt x="2812638" y="787302"/>
                  </a:lnTo>
                  <a:lnTo>
                    <a:pt x="2824185" y="775814"/>
                  </a:lnTo>
                  <a:close/>
                </a:path>
                <a:path w="3231515" h="989330">
                  <a:moveTo>
                    <a:pt x="2824188" y="775810"/>
                  </a:moveTo>
                  <a:lnTo>
                    <a:pt x="1430562" y="775810"/>
                  </a:lnTo>
                  <a:lnTo>
                    <a:pt x="1450747" y="822252"/>
                  </a:lnTo>
                  <a:lnTo>
                    <a:pt x="1475253" y="863795"/>
                  </a:lnTo>
                  <a:lnTo>
                    <a:pt x="1504043" y="900068"/>
                  </a:lnTo>
                  <a:lnTo>
                    <a:pt x="1537078" y="930696"/>
                  </a:lnTo>
                  <a:lnTo>
                    <a:pt x="1574321" y="955305"/>
                  </a:lnTo>
                  <a:lnTo>
                    <a:pt x="1615735" y="973519"/>
                  </a:lnTo>
                  <a:lnTo>
                    <a:pt x="1654122" y="983646"/>
                  </a:lnTo>
                  <a:lnTo>
                    <a:pt x="1693996" y="988394"/>
                  </a:lnTo>
                  <a:lnTo>
                    <a:pt x="1735081" y="987925"/>
                  </a:lnTo>
                  <a:lnTo>
                    <a:pt x="1777236" y="982403"/>
                  </a:lnTo>
                  <a:lnTo>
                    <a:pt x="1820235" y="971990"/>
                  </a:lnTo>
                  <a:lnTo>
                    <a:pt x="1863872" y="956848"/>
                  </a:lnTo>
                  <a:lnTo>
                    <a:pt x="1907940" y="937141"/>
                  </a:lnTo>
                  <a:lnTo>
                    <a:pt x="1952233" y="913030"/>
                  </a:lnTo>
                  <a:lnTo>
                    <a:pt x="1996545" y="884679"/>
                  </a:lnTo>
                  <a:lnTo>
                    <a:pt x="2040669" y="852251"/>
                  </a:lnTo>
                  <a:lnTo>
                    <a:pt x="2084399" y="815907"/>
                  </a:lnTo>
                  <a:lnTo>
                    <a:pt x="2127525" y="775814"/>
                  </a:lnTo>
                  <a:lnTo>
                    <a:pt x="2824188" y="775810"/>
                  </a:lnTo>
                  <a:close/>
                </a:path>
                <a:path w="3231515" h="989330">
                  <a:moveTo>
                    <a:pt x="3231293" y="0"/>
                  </a:moveTo>
                  <a:lnTo>
                    <a:pt x="133115" y="0"/>
                  </a:lnTo>
                  <a:lnTo>
                    <a:pt x="123305" y="20822"/>
                  </a:lnTo>
                  <a:lnTo>
                    <a:pt x="98923" y="78102"/>
                  </a:lnTo>
                  <a:lnTo>
                    <a:pt x="77264" y="135070"/>
                  </a:lnTo>
                  <a:lnTo>
                    <a:pt x="58310" y="191562"/>
                  </a:lnTo>
                  <a:lnTo>
                    <a:pt x="42046" y="247419"/>
                  </a:lnTo>
                  <a:lnTo>
                    <a:pt x="28454" y="302479"/>
                  </a:lnTo>
                  <a:lnTo>
                    <a:pt x="17518" y="356581"/>
                  </a:lnTo>
                  <a:lnTo>
                    <a:pt x="9222" y="409564"/>
                  </a:lnTo>
                  <a:lnTo>
                    <a:pt x="3547" y="461267"/>
                  </a:lnTo>
                  <a:lnTo>
                    <a:pt x="479" y="511527"/>
                  </a:lnTo>
                  <a:lnTo>
                    <a:pt x="0" y="560185"/>
                  </a:lnTo>
                  <a:lnTo>
                    <a:pt x="2093" y="607078"/>
                  </a:lnTo>
                  <a:lnTo>
                    <a:pt x="6742" y="652047"/>
                  </a:lnTo>
                  <a:lnTo>
                    <a:pt x="13930" y="694928"/>
                  </a:lnTo>
                  <a:lnTo>
                    <a:pt x="23640" y="735562"/>
                  </a:lnTo>
                  <a:lnTo>
                    <a:pt x="35856" y="773787"/>
                  </a:lnTo>
                  <a:lnTo>
                    <a:pt x="50562" y="809442"/>
                  </a:lnTo>
                  <a:lnTo>
                    <a:pt x="87373" y="872396"/>
                  </a:lnTo>
                  <a:lnTo>
                    <a:pt x="133941" y="923135"/>
                  </a:lnTo>
                  <a:lnTo>
                    <a:pt x="190131" y="960369"/>
                  </a:lnTo>
                  <a:lnTo>
                    <a:pt x="260182" y="983646"/>
                  </a:lnTo>
                  <a:lnTo>
                    <a:pt x="300031" y="988394"/>
                  </a:lnTo>
                  <a:lnTo>
                    <a:pt x="341137" y="987925"/>
                  </a:lnTo>
                  <a:lnTo>
                    <a:pt x="383293" y="982403"/>
                  </a:lnTo>
                  <a:lnTo>
                    <a:pt x="426292" y="971990"/>
                  </a:lnTo>
                  <a:lnTo>
                    <a:pt x="469929" y="956848"/>
                  </a:lnTo>
                  <a:lnTo>
                    <a:pt x="513998" y="937141"/>
                  </a:lnTo>
                  <a:lnTo>
                    <a:pt x="558291" y="913030"/>
                  </a:lnTo>
                  <a:lnTo>
                    <a:pt x="602603" y="884679"/>
                  </a:lnTo>
                  <a:lnTo>
                    <a:pt x="646727" y="852251"/>
                  </a:lnTo>
                  <a:lnTo>
                    <a:pt x="690458" y="815907"/>
                  </a:lnTo>
                  <a:lnTo>
                    <a:pt x="733588" y="775810"/>
                  </a:lnTo>
                  <a:lnTo>
                    <a:pt x="2824188" y="775810"/>
                  </a:lnTo>
                  <a:lnTo>
                    <a:pt x="2883401" y="713801"/>
                  </a:lnTo>
                  <a:lnTo>
                    <a:pt x="2917692" y="673464"/>
                  </a:lnTo>
                  <a:lnTo>
                    <a:pt x="2951093" y="630864"/>
                  </a:lnTo>
                  <a:lnTo>
                    <a:pt x="2983484" y="586096"/>
                  </a:lnTo>
                  <a:lnTo>
                    <a:pt x="3014744" y="539255"/>
                  </a:lnTo>
                  <a:lnTo>
                    <a:pt x="3044752" y="490437"/>
                  </a:lnTo>
                  <a:lnTo>
                    <a:pt x="3073386" y="439737"/>
                  </a:lnTo>
                  <a:lnTo>
                    <a:pt x="3100526" y="387250"/>
                  </a:lnTo>
                  <a:lnTo>
                    <a:pt x="3126050" y="333072"/>
                  </a:lnTo>
                  <a:lnTo>
                    <a:pt x="3150431" y="275792"/>
                  </a:lnTo>
                  <a:lnTo>
                    <a:pt x="3172090" y="218826"/>
                  </a:lnTo>
                  <a:lnTo>
                    <a:pt x="3191044" y="162334"/>
                  </a:lnTo>
                  <a:lnTo>
                    <a:pt x="3207308" y="106477"/>
                  </a:lnTo>
                  <a:lnTo>
                    <a:pt x="3220900" y="51417"/>
                  </a:lnTo>
                  <a:lnTo>
                    <a:pt x="3231293" y="0"/>
                  </a:lnTo>
                  <a:close/>
                </a:path>
                <a:path w="3231515" h="989330">
                  <a:moveTo>
                    <a:pt x="1430562" y="775810"/>
                  </a:moveTo>
                  <a:lnTo>
                    <a:pt x="733588" y="775810"/>
                  </a:lnTo>
                  <a:lnTo>
                    <a:pt x="753775" y="822252"/>
                  </a:lnTo>
                  <a:lnTo>
                    <a:pt x="778281" y="863795"/>
                  </a:lnTo>
                  <a:lnTo>
                    <a:pt x="807071" y="900068"/>
                  </a:lnTo>
                  <a:lnTo>
                    <a:pt x="840107" y="930696"/>
                  </a:lnTo>
                  <a:lnTo>
                    <a:pt x="877350" y="955305"/>
                  </a:lnTo>
                  <a:lnTo>
                    <a:pt x="918764" y="973519"/>
                  </a:lnTo>
                  <a:lnTo>
                    <a:pt x="957153" y="983646"/>
                  </a:lnTo>
                  <a:lnTo>
                    <a:pt x="997004" y="988394"/>
                  </a:lnTo>
                  <a:lnTo>
                    <a:pt x="1038110" y="987925"/>
                  </a:lnTo>
                  <a:lnTo>
                    <a:pt x="1080267" y="982403"/>
                  </a:lnTo>
                  <a:lnTo>
                    <a:pt x="1123267" y="971990"/>
                  </a:lnTo>
                  <a:lnTo>
                    <a:pt x="1166905" y="956848"/>
                  </a:lnTo>
                  <a:lnTo>
                    <a:pt x="1210973" y="937141"/>
                  </a:lnTo>
                  <a:lnTo>
                    <a:pt x="1255267" y="913030"/>
                  </a:lnTo>
                  <a:lnTo>
                    <a:pt x="1299578" y="884679"/>
                  </a:lnTo>
                  <a:lnTo>
                    <a:pt x="1343702" y="852251"/>
                  </a:lnTo>
                  <a:lnTo>
                    <a:pt x="1387432" y="815907"/>
                  </a:lnTo>
                  <a:lnTo>
                    <a:pt x="1430562" y="775810"/>
                  </a:lnTo>
                  <a:close/>
                </a:path>
              </a:pathLst>
            </a:custGeom>
            <a:solidFill>
              <a:srgbClr val="FF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4392" y="0"/>
              <a:ext cx="7209477" cy="71774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0" y="0"/>
                </a:moveTo>
                <a:lnTo>
                  <a:pt x="0" y="0"/>
                </a:lnTo>
                <a:lnTo>
                  <a:pt x="0" y="7560000"/>
                </a:lnTo>
                <a:lnTo>
                  <a:pt x="10692000" y="7560000"/>
                </a:lnTo>
                <a:lnTo>
                  <a:pt x="10692000" y="0"/>
                </a:lnTo>
                <a:close/>
              </a:path>
            </a:pathLst>
          </a:custGeom>
          <a:solidFill>
            <a:srgbClr val="1A9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2354" y="4059845"/>
            <a:ext cx="2876550" cy="2876550"/>
            <a:chOff x="632354" y="4059845"/>
            <a:chExt cx="2876550" cy="2876550"/>
          </a:xfrm>
        </p:grpSpPr>
        <p:sp>
          <p:nvSpPr>
            <p:cNvPr id="4" name="object 4"/>
            <p:cNvSpPr/>
            <p:nvPr/>
          </p:nvSpPr>
          <p:spPr>
            <a:xfrm>
              <a:off x="632354" y="4059845"/>
              <a:ext cx="2876550" cy="2876550"/>
            </a:xfrm>
            <a:custGeom>
              <a:avLst/>
              <a:gdLst/>
              <a:ahLst/>
              <a:cxnLst/>
              <a:rect l="l" t="t" r="r" b="b"/>
              <a:pathLst>
                <a:path w="2876550" h="2876550">
                  <a:moveTo>
                    <a:pt x="2696507" y="0"/>
                  </a:moveTo>
                  <a:lnTo>
                    <a:pt x="180003" y="0"/>
                  </a:lnTo>
                  <a:lnTo>
                    <a:pt x="132293" y="6458"/>
                  </a:lnTo>
                  <a:lnTo>
                    <a:pt x="89334" y="24666"/>
                  </a:lnTo>
                  <a:lnTo>
                    <a:pt x="52875" y="52875"/>
                  </a:lnTo>
                  <a:lnTo>
                    <a:pt x="24666" y="89334"/>
                  </a:lnTo>
                  <a:lnTo>
                    <a:pt x="6458" y="132293"/>
                  </a:lnTo>
                  <a:lnTo>
                    <a:pt x="0" y="180003"/>
                  </a:lnTo>
                  <a:lnTo>
                    <a:pt x="0" y="2696508"/>
                  </a:lnTo>
                  <a:lnTo>
                    <a:pt x="6458" y="2744216"/>
                  </a:lnTo>
                  <a:lnTo>
                    <a:pt x="24666" y="2787175"/>
                  </a:lnTo>
                  <a:lnTo>
                    <a:pt x="52875" y="2823633"/>
                  </a:lnTo>
                  <a:lnTo>
                    <a:pt x="89334" y="2851841"/>
                  </a:lnTo>
                  <a:lnTo>
                    <a:pt x="132293" y="2870049"/>
                  </a:lnTo>
                  <a:lnTo>
                    <a:pt x="180003" y="2876508"/>
                  </a:lnTo>
                  <a:lnTo>
                    <a:pt x="2696507" y="2876508"/>
                  </a:lnTo>
                  <a:lnTo>
                    <a:pt x="2744215" y="2870049"/>
                  </a:lnTo>
                  <a:lnTo>
                    <a:pt x="2787174" y="2851841"/>
                  </a:lnTo>
                  <a:lnTo>
                    <a:pt x="2823632" y="2823633"/>
                  </a:lnTo>
                  <a:lnTo>
                    <a:pt x="2851841" y="2787175"/>
                  </a:lnTo>
                  <a:lnTo>
                    <a:pt x="2870049" y="2744216"/>
                  </a:lnTo>
                  <a:lnTo>
                    <a:pt x="2876508" y="2696508"/>
                  </a:lnTo>
                  <a:lnTo>
                    <a:pt x="2876508" y="180003"/>
                  </a:lnTo>
                  <a:lnTo>
                    <a:pt x="2870049" y="132293"/>
                  </a:lnTo>
                  <a:lnTo>
                    <a:pt x="2851841" y="89334"/>
                  </a:lnTo>
                  <a:lnTo>
                    <a:pt x="2823632" y="52875"/>
                  </a:lnTo>
                  <a:lnTo>
                    <a:pt x="2787174" y="24666"/>
                  </a:lnTo>
                  <a:lnTo>
                    <a:pt x="2744215" y="6458"/>
                  </a:lnTo>
                  <a:lnTo>
                    <a:pt x="2696507" y="0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3100" y="5865512"/>
              <a:ext cx="139359" cy="1407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3293" y="5695088"/>
              <a:ext cx="93877" cy="1189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6636" y="5504660"/>
              <a:ext cx="197454" cy="15910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34401" y="5940954"/>
              <a:ext cx="443230" cy="332105"/>
            </a:xfrm>
            <a:custGeom>
              <a:avLst/>
              <a:gdLst/>
              <a:ahLst/>
              <a:cxnLst/>
              <a:rect l="l" t="t" r="r" b="b"/>
              <a:pathLst>
                <a:path w="443230" h="332104">
                  <a:moveTo>
                    <a:pt x="247834" y="0"/>
                  </a:moveTo>
                  <a:lnTo>
                    <a:pt x="208295" y="27563"/>
                  </a:lnTo>
                  <a:lnTo>
                    <a:pt x="121745" y="97322"/>
                  </a:lnTo>
                  <a:lnTo>
                    <a:pt x="36281" y="189881"/>
                  </a:lnTo>
                  <a:lnTo>
                    <a:pt x="0" y="285842"/>
                  </a:lnTo>
                  <a:lnTo>
                    <a:pt x="5035" y="292542"/>
                  </a:lnTo>
                  <a:lnTo>
                    <a:pt x="24899" y="302551"/>
                  </a:lnTo>
                  <a:lnTo>
                    <a:pt x="66729" y="300732"/>
                  </a:lnTo>
                  <a:lnTo>
                    <a:pt x="137662" y="271950"/>
                  </a:lnTo>
                  <a:lnTo>
                    <a:pt x="168572" y="256158"/>
                  </a:lnTo>
                  <a:lnTo>
                    <a:pt x="202909" y="243557"/>
                  </a:lnTo>
                  <a:lnTo>
                    <a:pt x="242205" y="238302"/>
                  </a:lnTo>
                  <a:lnTo>
                    <a:pt x="287993" y="244548"/>
                  </a:lnTo>
                  <a:lnTo>
                    <a:pt x="341802" y="266451"/>
                  </a:lnTo>
                  <a:lnTo>
                    <a:pt x="405165" y="308166"/>
                  </a:lnTo>
                  <a:lnTo>
                    <a:pt x="409177" y="314610"/>
                  </a:lnTo>
                  <a:lnTo>
                    <a:pt x="419006" y="326328"/>
                  </a:lnTo>
                  <a:lnTo>
                    <a:pt x="431339" y="331902"/>
                  </a:lnTo>
                  <a:lnTo>
                    <a:pt x="442864" y="319916"/>
                  </a:lnTo>
                  <a:lnTo>
                    <a:pt x="436915" y="287228"/>
                  </a:lnTo>
                  <a:lnTo>
                    <a:pt x="417719" y="207640"/>
                  </a:lnTo>
                  <a:lnTo>
                    <a:pt x="383248" y="108862"/>
                  </a:lnTo>
                  <a:lnTo>
                    <a:pt x="331476" y="18608"/>
                  </a:lnTo>
                  <a:lnTo>
                    <a:pt x="247834" y="0"/>
                  </a:lnTo>
                  <a:close/>
                </a:path>
              </a:pathLst>
            </a:custGeom>
            <a:solidFill>
              <a:srgbClr val="8B4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0243" y="5243453"/>
              <a:ext cx="826304" cy="7250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284" y="5246844"/>
              <a:ext cx="85467" cy="1333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4135" y="5356126"/>
              <a:ext cx="730429" cy="799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74583" y="5268881"/>
              <a:ext cx="203835" cy="213995"/>
            </a:xfrm>
            <a:custGeom>
              <a:avLst/>
              <a:gdLst/>
              <a:ahLst/>
              <a:cxnLst/>
              <a:rect l="l" t="t" r="r" b="b"/>
              <a:pathLst>
                <a:path w="203835" h="213995">
                  <a:moveTo>
                    <a:pt x="23545" y="168529"/>
                  </a:moveTo>
                  <a:lnTo>
                    <a:pt x="19392" y="164325"/>
                  </a:lnTo>
                  <a:lnTo>
                    <a:pt x="15240" y="160121"/>
                  </a:lnTo>
                  <a:lnTo>
                    <a:pt x="8470" y="160070"/>
                  </a:lnTo>
                  <a:lnTo>
                    <a:pt x="50" y="168389"/>
                  </a:lnTo>
                  <a:lnTo>
                    <a:pt x="0" y="175171"/>
                  </a:lnTo>
                  <a:lnTo>
                    <a:pt x="8305" y="183578"/>
                  </a:lnTo>
                  <a:lnTo>
                    <a:pt x="15087" y="183616"/>
                  </a:lnTo>
                  <a:lnTo>
                    <a:pt x="23507" y="175323"/>
                  </a:lnTo>
                  <a:lnTo>
                    <a:pt x="23545" y="168529"/>
                  </a:lnTo>
                  <a:close/>
                </a:path>
                <a:path w="203835" h="213995">
                  <a:moveTo>
                    <a:pt x="52832" y="192176"/>
                  </a:moveTo>
                  <a:lnTo>
                    <a:pt x="48679" y="187972"/>
                  </a:lnTo>
                  <a:lnTo>
                    <a:pt x="44526" y="183769"/>
                  </a:lnTo>
                  <a:lnTo>
                    <a:pt x="37757" y="183730"/>
                  </a:lnTo>
                  <a:lnTo>
                    <a:pt x="29337" y="192024"/>
                  </a:lnTo>
                  <a:lnTo>
                    <a:pt x="29298" y="198805"/>
                  </a:lnTo>
                  <a:lnTo>
                    <a:pt x="37592" y="207225"/>
                  </a:lnTo>
                  <a:lnTo>
                    <a:pt x="44386" y="207264"/>
                  </a:lnTo>
                  <a:lnTo>
                    <a:pt x="52793" y="198958"/>
                  </a:lnTo>
                  <a:lnTo>
                    <a:pt x="52832" y="192176"/>
                  </a:lnTo>
                  <a:close/>
                </a:path>
                <a:path w="203835" h="213995">
                  <a:moveTo>
                    <a:pt x="58077" y="154279"/>
                  </a:moveTo>
                  <a:lnTo>
                    <a:pt x="53911" y="150075"/>
                  </a:lnTo>
                  <a:lnTo>
                    <a:pt x="49758" y="145859"/>
                  </a:lnTo>
                  <a:lnTo>
                    <a:pt x="42989" y="145821"/>
                  </a:lnTo>
                  <a:lnTo>
                    <a:pt x="34569" y="154139"/>
                  </a:lnTo>
                  <a:lnTo>
                    <a:pt x="34531" y="160909"/>
                  </a:lnTo>
                  <a:lnTo>
                    <a:pt x="42837" y="169329"/>
                  </a:lnTo>
                  <a:lnTo>
                    <a:pt x="49618" y="169367"/>
                  </a:lnTo>
                  <a:lnTo>
                    <a:pt x="58026" y="161074"/>
                  </a:lnTo>
                  <a:lnTo>
                    <a:pt x="58077" y="154279"/>
                  </a:lnTo>
                  <a:close/>
                </a:path>
                <a:path w="203835" h="213995">
                  <a:moveTo>
                    <a:pt x="87223" y="198882"/>
                  </a:moveTo>
                  <a:lnTo>
                    <a:pt x="83070" y="194678"/>
                  </a:lnTo>
                  <a:lnTo>
                    <a:pt x="78917" y="190474"/>
                  </a:lnTo>
                  <a:lnTo>
                    <a:pt x="72148" y="190436"/>
                  </a:lnTo>
                  <a:lnTo>
                    <a:pt x="63728" y="198729"/>
                  </a:lnTo>
                  <a:lnTo>
                    <a:pt x="63690" y="205524"/>
                  </a:lnTo>
                  <a:lnTo>
                    <a:pt x="71983" y="213931"/>
                  </a:lnTo>
                  <a:lnTo>
                    <a:pt x="78765" y="213982"/>
                  </a:lnTo>
                  <a:lnTo>
                    <a:pt x="87185" y="205663"/>
                  </a:lnTo>
                  <a:lnTo>
                    <a:pt x="87223" y="198882"/>
                  </a:lnTo>
                  <a:close/>
                </a:path>
                <a:path w="203835" h="213995">
                  <a:moveTo>
                    <a:pt x="91389" y="171970"/>
                  </a:moveTo>
                  <a:lnTo>
                    <a:pt x="87236" y="167767"/>
                  </a:lnTo>
                  <a:lnTo>
                    <a:pt x="83083" y="163563"/>
                  </a:lnTo>
                  <a:lnTo>
                    <a:pt x="76314" y="163512"/>
                  </a:lnTo>
                  <a:lnTo>
                    <a:pt x="67894" y="171818"/>
                  </a:lnTo>
                  <a:lnTo>
                    <a:pt x="67856" y="178587"/>
                  </a:lnTo>
                  <a:lnTo>
                    <a:pt x="76161" y="187007"/>
                  </a:lnTo>
                  <a:lnTo>
                    <a:pt x="82943" y="187045"/>
                  </a:lnTo>
                  <a:lnTo>
                    <a:pt x="91351" y="178752"/>
                  </a:lnTo>
                  <a:lnTo>
                    <a:pt x="91389" y="171970"/>
                  </a:lnTo>
                  <a:close/>
                </a:path>
                <a:path w="203835" h="213995">
                  <a:moveTo>
                    <a:pt x="99783" y="40830"/>
                  </a:moveTo>
                  <a:lnTo>
                    <a:pt x="96316" y="37312"/>
                  </a:lnTo>
                  <a:lnTo>
                    <a:pt x="92849" y="33807"/>
                  </a:lnTo>
                  <a:lnTo>
                    <a:pt x="87185" y="33769"/>
                  </a:lnTo>
                  <a:lnTo>
                    <a:pt x="80162" y="40716"/>
                  </a:lnTo>
                  <a:lnTo>
                    <a:pt x="80124" y="46367"/>
                  </a:lnTo>
                  <a:lnTo>
                    <a:pt x="87058" y="53390"/>
                  </a:lnTo>
                  <a:lnTo>
                    <a:pt x="92722" y="53428"/>
                  </a:lnTo>
                  <a:lnTo>
                    <a:pt x="99745" y="46494"/>
                  </a:lnTo>
                  <a:lnTo>
                    <a:pt x="99783" y="40830"/>
                  </a:lnTo>
                  <a:close/>
                </a:path>
                <a:path w="203835" h="213995">
                  <a:moveTo>
                    <a:pt x="127800" y="174701"/>
                  </a:moveTo>
                  <a:lnTo>
                    <a:pt x="123647" y="170497"/>
                  </a:lnTo>
                  <a:lnTo>
                    <a:pt x="119507" y="166281"/>
                  </a:lnTo>
                  <a:lnTo>
                    <a:pt x="112725" y="166243"/>
                  </a:lnTo>
                  <a:lnTo>
                    <a:pt x="104305" y="174548"/>
                  </a:lnTo>
                  <a:lnTo>
                    <a:pt x="104267" y="181317"/>
                  </a:lnTo>
                  <a:lnTo>
                    <a:pt x="112560" y="189738"/>
                  </a:lnTo>
                  <a:lnTo>
                    <a:pt x="119341" y="189776"/>
                  </a:lnTo>
                  <a:lnTo>
                    <a:pt x="127762" y="181483"/>
                  </a:lnTo>
                  <a:lnTo>
                    <a:pt x="127800" y="174701"/>
                  </a:lnTo>
                  <a:close/>
                </a:path>
                <a:path w="203835" h="213995">
                  <a:moveTo>
                    <a:pt x="134785" y="30073"/>
                  </a:moveTo>
                  <a:lnTo>
                    <a:pt x="131318" y="26568"/>
                  </a:lnTo>
                  <a:lnTo>
                    <a:pt x="127850" y="23050"/>
                  </a:lnTo>
                  <a:lnTo>
                    <a:pt x="122186" y="23012"/>
                  </a:lnTo>
                  <a:lnTo>
                    <a:pt x="115163" y="29946"/>
                  </a:lnTo>
                  <a:lnTo>
                    <a:pt x="115125" y="35623"/>
                  </a:lnTo>
                  <a:lnTo>
                    <a:pt x="122059" y="42633"/>
                  </a:lnTo>
                  <a:lnTo>
                    <a:pt x="127723" y="42684"/>
                  </a:lnTo>
                  <a:lnTo>
                    <a:pt x="134747" y="35737"/>
                  </a:lnTo>
                  <a:lnTo>
                    <a:pt x="134785" y="30073"/>
                  </a:lnTo>
                  <a:close/>
                </a:path>
                <a:path w="203835" h="213995">
                  <a:moveTo>
                    <a:pt x="158394" y="107429"/>
                  </a:moveTo>
                  <a:lnTo>
                    <a:pt x="155460" y="91821"/>
                  </a:lnTo>
                  <a:lnTo>
                    <a:pt x="146456" y="78054"/>
                  </a:lnTo>
                  <a:lnTo>
                    <a:pt x="132816" y="68872"/>
                  </a:lnTo>
                  <a:lnTo>
                    <a:pt x="117259" y="65747"/>
                  </a:lnTo>
                  <a:lnTo>
                    <a:pt x="101663" y="68681"/>
                  </a:lnTo>
                  <a:lnTo>
                    <a:pt x="87909" y="77685"/>
                  </a:lnTo>
                  <a:lnTo>
                    <a:pt x="78727" y="91325"/>
                  </a:lnTo>
                  <a:lnTo>
                    <a:pt x="75590" y="106883"/>
                  </a:lnTo>
                  <a:lnTo>
                    <a:pt x="78524" y="122478"/>
                  </a:lnTo>
                  <a:lnTo>
                    <a:pt x="87528" y="136232"/>
                  </a:lnTo>
                  <a:lnTo>
                    <a:pt x="101155" y="145427"/>
                  </a:lnTo>
                  <a:lnTo>
                    <a:pt x="116725" y="148551"/>
                  </a:lnTo>
                  <a:lnTo>
                    <a:pt x="132321" y="145630"/>
                  </a:lnTo>
                  <a:lnTo>
                    <a:pt x="146075" y="136626"/>
                  </a:lnTo>
                  <a:lnTo>
                    <a:pt x="155257" y="122986"/>
                  </a:lnTo>
                  <a:lnTo>
                    <a:pt x="158394" y="107429"/>
                  </a:lnTo>
                  <a:close/>
                </a:path>
                <a:path w="203835" h="213995">
                  <a:moveTo>
                    <a:pt x="171716" y="31318"/>
                  </a:moveTo>
                  <a:lnTo>
                    <a:pt x="168236" y="27800"/>
                  </a:lnTo>
                  <a:lnTo>
                    <a:pt x="164769" y="24282"/>
                  </a:lnTo>
                  <a:lnTo>
                    <a:pt x="159105" y="24244"/>
                  </a:lnTo>
                  <a:lnTo>
                    <a:pt x="152082" y="31191"/>
                  </a:lnTo>
                  <a:lnTo>
                    <a:pt x="152044" y="36842"/>
                  </a:lnTo>
                  <a:lnTo>
                    <a:pt x="158978" y="43878"/>
                  </a:lnTo>
                  <a:lnTo>
                    <a:pt x="164642" y="43916"/>
                  </a:lnTo>
                  <a:lnTo>
                    <a:pt x="171678" y="36982"/>
                  </a:lnTo>
                  <a:lnTo>
                    <a:pt x="171716" y="31318"/>
                  </a:lnTo>
                  <a:close/>
                </a:path>
                <a:path w="203835" h="213995">
                  <a:moveTo>
                    <a:pt x="203301" y="7073"/>
                  </a:moveTo>
                  <a:lnTo>
                    <a:pt x="199834" y="3543"/>
                  </a:lnTo>
                  <a:lnTo>
                    <a:pt x="196367" y="38"/>
                  </a:lnTo>
                  <a:lnTo>
                    <a:pt x="190715" y="0"/>
                  </a:lnTo>
                  <a:lnTo>
                    <a:pt x="183680" y="6934"/>
                  </a:lnTo>
                  <a:lnTo>
                    <a:pt x="183642" y="12598"/>
                  </a:lnTo>
                  <a:lnTo>
                    <a:pt x="190576" y="19634"/>
                  </a:lnTo>
                  <a:lnTo>
                    <a:pt x="196240" y="19659"/>
                  </a:lnTo>
                  <a:lnTo>
                    <a:pt x="203263" y="12738"/>
                  </a:lnTo>
                  <a:lnTo>
                    <a:pt x="203301" y="7073"/>
                  </a:lnTo>
                  <a:close/>
                </a:path>
              </a:pathLst>
            </a:custGeom>
            <a:solidFill>
              <a:srgbClr val="D59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14776" y="5330726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6518" y="0"/>
                  </a:moveTo>
                  <a:lnTo>
                    <a:pt x="16592" y="1863"/>
                  </a:lnTo>
                  <a:lnTo>
                    <a:pt x="7840" y="7595"/>
                  </a:lnTo>
                  <a:lnTo>
                    <a:pt x="1993" y="16274"/>
                  </a:lnTo>
                  <a:lnTo>
                    <a:pt x="0" y="26178"/>
                  </a:lnTo>
                  <a:lnTo>
                    <a:pt x="1867" y="36106"/>
                  </a:lnTo>
                  <a:lnTo>
                    <a:pt x="7600" y="44858"/>
                  </a:lnTo>
                  <a:lnTo>
                    <a:pt x="16272" y="50704"/>
                  </a:lnTo>
                  <a:lnTo>
                    <a:pt x="26174" y="52699"/>
                  </a:lnTo>
                  <a:lnTo>
                    <a:pt x="36104" y="50836"/>
                  </a:lnTo>
                  <a:lnTo>
                    <a:pt x="44864" y="45109"/>
                  </a:lnTo>
                  <a:lnTo>
                    <a:pt x="50705" y="36429"/>
                  </a:lnTo>
                  <a:lnTo>
                    <a:pt x="52696" y="26525"/>
                  </a:lnTo>
                  <a:lnTo>
                    <a:pt x="50828" y="16594"/>
                  </a:lnTo>
                  <a:lnTo>
                    <a:pt x="45091" y="7836"/>
                  </a:lnTo>
                  <a:lnTo>
                    <a:pt x="36418" y="1994"/>
                  </a:lnTo>
                  <a:lnTo>
                    <a:pt x="26518" y="0"/>
                  </a:lnTo>
                  <a:close/>
                </a:path>
              </a:pathLst>
            </a:custGeom>
            <a:solidFill>
              <a:srgbClr val="C4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11959" y="5327924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45707" y="24498"/>
                  </a:moveTo>
                  <a:lnTo>
                    <a:pt x="39878" y="18580"/>
                  </a:lnTo>
                  <a:lnTo>
                    <a:pt x="34036" y="12661"/>
                  </a:lnTo>
                  <a:lnTo>
                    <a:pt x="24498" y="12611"/>
                  </a:lnTo>
                  <a:lnTo>
                    <a:pt x="12674" y="24282"/>
                  </a:lnTo>
                  <a:lnTo>
                    <a:pt x="12611" y="33807"/>
                  </a:lnTo>
                  <a:lnTo>
                    <a:pt x="24282" y="45643"/>
                  </a:lnTo>
                  <a:lnTo>
                    <a:pt x="33820" y="45707"/>
                  </a:lnTo>
                  <a:lnTo>
                    <a:pt x="45656" y="34036"/>
                  </a:lnTo>
                  <a:lnTo>
                    <a:pt x="45707" y="24498"/>
                  </a:lnTo>
                  <a:close/>
                </a:path>
                <a:path w="58419" h="58420">
                  <a:moveTo>
                    <a:pt x="58305" y="29337"/>
                  </a:moveTo>
                  <a:lnTo>
                    <a:pt x="56248" y="18351"/>
                  </a:lnTo>
                  <a:lnTo>
                    <a:pt x="52666" y="12865"/>
                  </a:lnTo>
                  <a:lnTo>
                    <a:pt x="52666" y="29337"/>
                  </a:lnTo>
                  <a:lnTo>
                    <a:pt x="50901" y="38163"/>
                  </a:lnTo>
                  <a:lnTo>
                    <a:pt x="45694" y="45910"/>
                  </a:lnTo>
                  <a:lnTo>
                    <a:pt x="37871" y="51015"/>
                  </a:lnTo>
                  <a:lnTo>
                    <a:pt x="29006" y="52679"/>
                  </a:lnTo>
                  <a:lnTo>
                    <a:pt x="20167" y="50901"/>
                  </a:lnTo>
                  <a:lnTo>
                    <a:pt x="12420" y="45681"/>
                  </a:lnTo>
                  <a:lnTo>
                    <a:pt x="7302" y="37871"/>
                  </a:lnTo>
                  <a:lnTo>
                    <a:pt x="5702" y="29337"/>
                  </a:lnTo>
                  <a:lnTo>
                    <a:pt x="5651" y="28968"/>
                  </a:lnTo>
                  <a:lnTo>
                    <a:pt x="7416" y="20167"/>
                  </a:lnTo>
                  <a:lnTo>
                    <a:pt x="12623" y="12420"/>
                  </a:lnTo>
                  <a:lnTo>
                    <a:pt x="20434" y="7315"/>
                  </a:lnTo>
                  <a:lnTo>
                    <a:pt x="29311" y="5651"/>
                  </a:lnTo>
                  <a:lnTo>
                    <a:pt x="38150" y="7416"/>
                  </a:lnTo>
                  <a:lnTo>
                    <a:pt x="45897" y="12623"/>
                  </a:lnTo>
                  <a:lnTo>
                    <a:pt x="51015" y="20434"/>
                  </a:lnTo>
                  <a:lnTo>
                    <a:pt x="52666" y="29337"/>
                  </a:lnTo>
                  <a:lnTo>
                    <a:pt x="52666" y="12865"/>
                  </a:lnTo>
                  <a:lnTo>
                    <a:pt x="49923" y="8661"/>
                  </a:lnTo>
                  <a:lnTo>
                    <a:pt x="45427" y="5651"/>
                  </a:lnTo>
                  <a:lnTo>
                    <a:pt x="40309" y="2209"/>
                  </a:lnTo>
                  <a:lnTo>
                    <a:pt x="29349" y="0"/>
                  </a:lnTo>
                  <a:lnTo>
                    <a:pt x="18351" y="2057"/>
                  </a:lnTo>
                  <a:lnTo>
                    <a:pt x="8661" y="8394"/>
                  </a:lnTo>
                  <a:lnTo>
                    <a:pt x="2197" y="17995"/>
                  </a:lnTo>
                  <a:lnTo>
                    <a:pt x="0" y="28968"/>
                  </a:lnTo>
                  <a:lnTo>
                    <a:pt x="2057" y="39966"/>
                  </a:lnTo>
                  <a:lnTo>
                    <a:pt x="8394" y="49644"/>
                  </a:lnTo>
                  <a:lnTo>
                    <a:pt x="17995" y="56108"/>
                  </a:lnTo>
                  <a:lnTo>
                    <a:pt x="28968" y="58318"/>
                  </a:lnTo>
                  <a:lnTo>
                    <a:pt x="39966" y="56261"/>
                  </a:lnTo>
                  <a:lnTo>
                    <a:pt x="45440" y="52679"/>
                  </a:lnTo>
                  <a:lnTo>
                    <a:pt x="49657" y="49911"/>
                  </a:lnTo>
                  <a:lnTo>
                    <a:pt x="56108" y="40309"/>
                  </a:lnTo>
                  <a:lnTo>
                    <a:pt x="58305" y="29337"/>
                  </a:lnTo>
                  <a:close/>
                </a:path>
              </a:pathLst>
            </a:custGeom>
            <a:solidFill>
              <a:srgbClr val="545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7777" y="5455062"/>
              <a:ext cx="471231" cy="4944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58407" y="5517000"/>
              <a:ext cx="104814" cy="1174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73774" y="53600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11339" y="0"/>
                  </a:moveTo>
                  <a:lnTo>
                    <a:pt x="49" y="11123"/>
                  </a:lnTo>
                  <a:lnTo>
                    <a:pt x="0" y="20217"/>
                  </a:lnTo>
                  <a:lnTo>
                    <a:pt x="11137" y="31482"/>
                  </a:lnTo>
                  <a:lnTo>
                    <a:pt x="20217" y="31546"/>
                  </a:lnTo>
                  <a:lnTo>
                    <a:pt x="31496" y="20419"/>
                  </a:lnTo>
                  <a:lnTo>
                    <a:pt x="31556" y="11329"/>
                  </a:lnTo>
                  <a:lnTo>
                    <a:pt x="25995" y="5688"/>
                  </a:lnTo>
                  <a:lnTo>
                    <a:pt x="20419" y="60"/>
                  </a:lnTo>
                  <a:lnTo>
                    <a:pt x="11339" y="0"/>
                  </a:lnTo>
                  <a:close/>
                </a:path>
              </a:pathLst>
            </a:custGeom>
            <a:solidFill>
              <a:srgbClr val="8B4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4527" y="5530028"/>
              <a:ext cx="139359" cy="1407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4720" y="5359604"/>
              <a:ext cx="93877" cy="1189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8063" y="5169175"/>
              <a:ext cx="197454" cy="15910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75829" y="5605469"/>
              <a:ext cx="443230" cy="332105"/>
            </a:xfrm>
            <a:custGeom>
              <a:avLst/>
              <a:gdLst/>
              <a:ahLst/>
              <a:cxnLst/>
              <a:rect l="l" t="t" r="r" b="b"/>
              <a:pathLst>
                <a:path w="443230" h="332104">
                  <a:moveTo>
                    <a:pt x="247834" y="0"/>
                  </a:moveTo>
                  <a:lnTo>
                    <a:pt x="208296" y="27563"/>
                  </a:lnTo>
                  <a:lnTo>
                    <a:pt x="121746" y="97322"/>
                  </a:lnTo>
                  <a:lnTo>
                    <a:pt x="36281" y="189881"/>
                  </a:lnTo>
                  <a:lnTo>
                    <a:pt x="0" y="285843"/>
                  </a:lnTo>
                  <a:lnTo>
                    <a:pt x="5035" y="292543"/>
                  </a:lnTo>
                  <a:lnTo>
                    <a:pt x="24900" y="302552"/>
                  </a:lnTo>
                  <a:lnTo>
                    <a:pt x="66731" y="300733"/>
                  </a:lnTo>
                  <a:lnTo>
                    <a:pt x="137664" y="271951"/>
                  </a:lnTo>
                  <a:lnTo>
                    <a:pt x="168572" y="256159"/>
                  </a:lnTo>
                  <a:lnTo>
                    <a:pt x="202909" y="243558"/>
                  </a:lnTo>
                  <a:lnTo>
                    <a:pt x="242205" y="238303"/>
                  </a:lnTo>
                  <a:lnTo>
                    <a:pt x="287993" y="244549"/>
                  </a:lnTo>
                  <a:lnTo>
                    <a:pt x="341802" y="266451"/>
                  </a:lnTo>
                  <a:lnTo>
                    <a:pt x="405165" y="308166"/>
                  </a:lnTo>
                  <a:lnTo>
                    <a:pt x="409177" y="314610"/>
                  </a:lnTo>
                  <a:lnTo>
                    <a:pt x="419006" y="326328"/>
                  </a:lnTo>
                  <a:lnTo>
                    <a:pt x="431339" y="331904"/>
                  </a:lnTo>
                  <a:lnTo>
                    <a:pt x="442864" y="319918"/>
                  </a:lnTo>
                  <a:lnTo>
                    <a:pt x="436915" y="287230"/>
                  </a:lnTo>
                  <a:lnTo>
                    <a:pt x="417719" y="207641"/>
                  </a:lnTo>
                  <a:lnTo>
                    <a:pt x="383248" y="108863"/>
                  </a:lnTo>
                  <a:lnTo>
                    <a:pt x="331476" y="18608"/>
                  </a:lnTo>
                  <a:lnTo>
                    <a:pt x="247834" y="0"/>
                  </a:lnTo>
                  <a:close/>
                </a:path>
              </a:pathLst>
            </a:custGeom>
            <a:solidFill>
              <a:srgbClr val="8B4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1670" y="4907969"/>
              <a:ext cx="826304" cy="7250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7711" y="4911361"/>
              <a:ext cx="85467" cy="13338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5563" y="5020642"/>
              <a:ext cx="730429" cy="79919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516011" y="4933398"/>
              <a:ext cx="203835" cy="213995"/>
            </a:xfrm>
            <a:custGeom>
              <a:avLst/>
              <a:gdLst/>
              <a:ahLst/>
              <a:cxnLst/>
              <a:rect l="l" t="t" r="r" b="b"/>
              <a:pathLst>
                <a:path w="203835" h="213995">
                  <a:moveTo>
                    <a:pt x="23545" y="168529"/>
                  </a:moveTo>
                  <a:lnTo>
                    <a:pt x="19392" y="164325"/>
                  </a:lnTo>
                  <a:lnTo>
                    <a:pt x="15240" y="160121"/>
                  </a:lnTo>
                  <a:lnTo>
                    <a:pt x="8470" y="160070"/>
                  </a:lnTo>
                  <a:lnTo>
                    <a:pt x="50" y="168389"/>
                  </a:lnTo>
                  <a:lnTo>
                    <a:pt x="0" y="175171"/>
                  </a:lnTo>
                  <a:lnTo>
                    <a:pt x="8305" y="183578"/>
                  </a:lnTo>
                  <a:lnTo>
                    <a:pt x="15087" y="183616"/>
                  </a:lnTo>
                  <a:lnTo>
                    <a:pt x="23507" y="175323"/>
                  </a:lnTo>
                  <a:lnTo>
                    <a:pt x="23545" y="168529"/>
                  </a:lnTo>
                  <a:close/>
                </a:path>
                <a:path w="203835" h="213995">
                  <a:moveTo>
                    <a:pt x="52832" y="192176"/>
                  </a:moveTo>
                  <a:lnTo>
                    <a:pt x="48679" y="187972"/>
                  </a:lnTo>
                  <a:lnTo>
                    <a:pt x="44526" y="183769"/>
                  </a:lnTo>
                  <a:lnTo>
                    <a:pt x="37757" y="183730"/>
                  </a:lnTo>
                  <a:lnTo>
                    <a:pt x="29337" y="192024"/>
                  </a:lnTo>
                  <a:lnTo>
                    <a:pt x="29298" y="198805"/>
                  </a:lnTo>
                  <a:lnTo>
                    <a:pt x="37592" y="207225"/>
                  </a:lnTo>
                  <a:lnTo>
                    <a:pt x="44386" y="207264"/>
                  </a:lnTo>
                  <a:lnTo>
                    <a:pt x="52793" y="198958"/>
                  </a:lnTo>
                  <a:lnTo>
                    <a:pt x="52832" y="192176"/>
                  </a:lnTo>
                  <a:close/>
                </a:path>
                <a:path w="203835" h="213995">
                  <a:moveTo>
                    <a:pt x="58077" y="154279"/>
                  </a:moveTo>
                  <a:lnTo>
                    <a:pt x="53911" y="150075"/>
                  </a:lnTo>
                  <a:lnTo>
                    <a:pt x="49758" y="145859"/>
                  </a:lnTo>
                  <a:lnTo>
                    <a:pt x="42989" y="145821"/>
                  </a:lnTo>
                  <a:lnTo>
                    <a:pt x="34569" y="154139"/>
                  </a:lnTo>
                  <a:lnTo>
                    <a:pt x="34531" y="160909"/>
                  </a:lnTo>
                  <a:lnTo>
                    <a:pt x="42837" y="169329"/>
                  </a:lnTo>
                  <a:lnTo>
                    <a:pt x="49618" y="169367"/>
                  </a:lnTo>
                  <a:lnTo>
                    <a:pt x="58026" y="161074"/>
                  </a:lnTo>
                  <a:lnTo>
                    <a:pt x="58077" y="154279"/>
                  </a:lnTo>
                  <a:close/>
                </a:path>
                <a:path w="203835" h="213995">
                  <a:moveTo>
                    <a:pt x="87223" y="198882"/>
                  </a:moveTo>
                  <a:lnTo>
                    <a:pt x="83070" y="194678"/>
                  </a:lnTo>
                  <a:lnTo>
                    <a:pt x="78917" y="190474"/>
                  </a:lnTo>
                  <a:lnTo>
                    <a:pt x="72148" y="190436"/>
                  </a:lnTo>
                  <a:lnTo>
                    <a:pt x="63728" y="198729"/>
                  </a:lnTo>
                  <a:lnTo>
                    <a:pt x="63690" y="205524"/>
                  </a:lnTo>
                  <a:lnTo>
                    <a:pt x="71983" y="213931"/>
                  </a:lnTo>
                  <a:lnTo>
                    <a:pt x="78765" y="213982"/>
                  </a:lnTo>
                  <a:lnTo>
                    <a:pt x="87185" y="205663"/>
                  </a:lnTo>
                  <a:lnTo>
                    <a:pt x="87223" y="198882"/>
                  </a:lnTo>
                  <a:close/>
                </a:path>
                <a:path w="203835" h="213995">
                  <a:moveTo>
                    <a:pt x="91389" y="171970"/>
                  </a:moveTo>
                  <a:lnTo>
                    <a:pt x="87236" y="167767"/>
                  </a:lnTo>
                  <a:lnTo>
                    <a:pt x="83083" y="163563"/>
                  </a:lnTo>
                  <a:lnTo>
                    <a:pt x="76314" y="163512"/>
                  </a:lnTo>
                  <a:lnTo>
                    <a:pt x="67894" y="171818"/>
                  </a:lnTo>
                  <a:lnTo>
                    <a:pt x="67856" y="178587"/>
                  </a:lnTo>
                  <a:lnTo>
                    <a:pt x="76161" y="187007"/>
                  </a:lnTo>
                  <a:lnTo>
                    <a:pt x="82943" y="187045"/>
                  </a:lnTo>
                  <a:lnTo>
                    <a:pt x="91351" y="178752"/>
                  </a:lnTo>
                  <a:lnTo>
                    <a:pt x="91389" y="171970"/>
                  </a:lnTo>
                  <a:close/>
                </a:path>
                <a:path w="203835" h="213995">
                  <a:moveTo>
                    <a:pt x="99783" y="40830"/>
                  </a:moveTo>
                  <a:lnTo>
                    <a:pt x="96316" y="37312"/>
                  </a:lnTo>
                  <a:lnTo>
                    <a:pt x="92849" y="33807"/>
                  </a:lnTo>
                  <a:lnTo>
                    <a:pt x="87185" y="33769"/>
                  </a:lnTo>
                  <a:lnTo>
                    <a:pt x="80162" y="40716"/>
                  </a:lnTo>
                  <a:lnTo>
                    <a:pt x="80124" y="46367"/>
                  </a:lnTo>
                  <a:lnTo>
                    <a:pt x="87058" y="53390"/>
                  </a:lnTo>
                  <a:lnTo>
                    <a:pt x="92722" y="53428"/>
                  </a:lnTo>
                  <a:lnTo>
                    <a:pt x="99745" y="46494"/>
                  </a:lnTo>
                  <a:lnTo>
                    <a:pt x="99783" y="40830"/>
                  </a:lnTo>
                  <a:close/>
                </a:path>
                <a:path w="203835" h="213995">
                  <a:moveTo>
                    <a:pt x="127800" y="174701"/>
                  </a:moveTo>
                  <a:lnTo>
                    <a:pt x="123647" y="170497"/>
                  </a:lnTo>
                  <a:lnTo>
                    <a:pt x="119507" y="166281"/>
                  </a:lnTo>
                  <a:lnTo>
                    <a:pt x="112725" y="166243"/>
                  </a:lnTo>
                  <a:lnTo>
                    <a:pt x="104305" y="174548"/>
                  </a:lnTo>
                  <a:lnTo>
                    <a:pt x="104267" y="181317"/>
                  </a:lnTo>
                  <a:lnTo>
                    <a:pt x="112560" y="189738"/>
                  </a:lnTo>
                  <a:lnTo>
                    <a:pt x="119341" y="189776"/>
                  </a:lnTo>
                  <a:lnTo>
                    <a:pt x="127762" y="181483"/>
                  </a:lnTo>
                  <a:lnTo>
                    <a:pt x="127800" y="174701"/>
                  </a:lnTo>
                  <a:close/>
                </a:path>
                <a:path w="203835" h="213995">
                  <a:moveTo>
                    <a:pt x="134785" y="30073"/>
                  </a:moveTo>
                  <a:lnTo>
                    <a:pt x="131318" y="26568"/>
                  </a:lnTo>
                  <a:lnTo>
                    <a:pt x="127850" y="23050"/>
                  </a:lnTo>
                  <a:lnTo>
                    <a:pt x="122186" y="23012"/>
                  </a:lnTo>
                  <a:lnTo>
                    <a:pt x="115163" y="29946"/>
                  </a:lnTo>
                  <a:lnTo>
                    <a:pt x="115125" y="35623"/>
                  </a:lnTo>
                  <a:lnTo>
                    <a:pt x="122059" y="42633"/>
                  </a:lnTo>
                  <a:lnTo>
                    <a:pt x="127723" y="42684"/>
                  </a:lnTo>
                  <a:lnTo>
                    <a:pt x="134747" y="35737"/>
                  </a:lnTo>
                  <a:lnTo>
                    <a:pt x="134785" y="30073"/>
                  </a:lnTo>
                  <a:close/>
                </a:path>
                <a:path w="203835" h="213995">
                  <a:moveTo>
                    <a:pt x="158394" y="107429"/>
                  </a:moveTo>
                  <a:lnTo>
                    <a:pt x="155460" y="91821"/>
                  </a:lnTo>
                  <a:lnTo>
                    <a:pt x="146456" y="78054"/>
                  </a:lnTo>
                  <a:lnTo>
                    <a:pt x="132816" y="68872"/>
                  </a:lnTo>
                  <a:lnTo>
                    <a:pt x="117259" y="65747"/>
                  </a:lnTo>
                  <a:lnTo>
                    <a:pt x="101650" y="68681"/>
                  </a:lnTo>
                  <a:lnTo>
                    <a:pt x="87909" y="77685"/>
                  </a:lnTo>
                  <a:lnTo>
                    <a:pt x="78727" y="91325"/>
                  </a:lnTo>
                  <a:lnTo>
                    <a:pt x="75590" y="106883"/>
                  </a:lnTo>
                  <a:lnTo>
                    <a:pt x="78524" y="122478"/>
                  </a:lnTo>
                  <a:lnTo>
                    <a:pt x="87528" y="136232"/>
                  </a:lnTo>
                  <a:lnTo>
                    <a:pt x="101155" y="145427"/>
                  </a:lnTo>
                  <a:lnTo>
                    <a:pt x="116725" y="148551"/>
                  </a:lnTo>
                  <a:lnTo>
                    <a:pt x="132321" y="145630"/>
                  </a:lnTo>
                  <a:lnTo>
                    <a:pt x="146062" y="136626"/>
                  </a:lnTo>
                  <a:lnTo>
                    <a:pt x="155257" y="122986"/>
                  </a:lnTo>
                  <a:lnTo>
                    <a:pt x="158394" y="107429"/>
                  </a:lnTo>
                  <a:close/>
                </a:path>
                <a:path w="203835" h="213995">
                  <a:moveTo>
                    <a:pt x="171716" y="31318"/>
                  </a:moveTo>
                  <a:lnTo>
                    <a:pt x="168236" y="27800"/>
                  </a:lnTo>
                  <a:lnTo>
                    <a:pt x="164769" y="24282"/>
                  </a:lnTo>
                  <a:lnTo>
                    <a:pt x="159105" y="24244"/>
                  </a:lnTo>
                  <a:lnTo>
                    <a:pt x="152082" y="31191"/>
                  </a:lnTo>
                  <a:lnTo>
                    <a:pt x="152044" y="36842"/>
                  </a:lnTo>
                  <a:lnTo>
                    <a:pt x="158978" y="43878"/>
                  </a:lnTo>
                  <a:lnTo>
                    <a:pt x="164642" y="43916"/>
                  </a:lnTo>
                  <a:lnTo>
                    <a:pt x="171678" y="36982"/>
                  </a:lnTo>
                  <a:lnTo>
                    <a:pt x="171716" y="31318"/>
                  </a:lnTo>
                  <a:close/>
                </a:path>
                <a:path w="203835" h="213995">
                  <a:moveTo>
                    <a:pt x="203301" y="7073"/>
                  </a:moveTo>
                  <a:lnTo>
                    <a:pt x="199834" y="3543"/>
                  </a:lnTo>
                  <a:lnTo>
                    <a:pt x="196367" y="38"/>
                  </a:lnTo>
                  <a:lnTo>
                    <a:pt x="190715" y="0"/>
                  </a:lnTo>
                  <a:lnTo>
                    <a:pt x="183680" y="6934"/>
                  </a:lnTo>
                  <a:lnTo>
                    <a:pt x="183642" y="12598"/>
                  </a:lnTo>
                  <a:lnTo>
                    <a:pt x="190576" y="19634"/>
                  </a:lnTo>
                  <a:lnTo>
                    <a:pt x="196240" y="19659"/>
                  </a:lnTo>
                  <a:lnTo>
                    <a:pt x="203263" y="12738"/>
                  </a:lnTo>
                  <a:lnTo>
                    <a:pt x="203301" y="7073"/>
                  </a:lnTo>
                  <a:close/>
                </a:path>
              </a:pathLst>
            </a:custGeom>
            <a:solidFill>
              <a:srgbClr val="D59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56203" y="4995242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6518" y="0"/>
                  </a:moveTo>
                  <a:lnTo>
                    <a:pt x="16592" y="1863"/>
                  </a:lnTo>
                  <a:lnTo>
                    <a:pt x="7841" y="7594"/>
                  </a:lnTo>
                  <a:lnTo>
                    <a:pt x="1993" y="16274"/>
                  </a:lnTo>
                  <a:lnTo>
                    <a:pt x="0" y="26178"/>
                  </a:lnTo>
                  <a:lnTo>
                    <a:pt x="1866" y="36106"/>
                  </a:lnTo>
                  <a:lnTo>
                    <a:pt x="7600" y="44857"/>
                  </a:lnTo>
                  <a:lnTo>
                    <a:pt x="16272" y="50704"/>
                  </a:lnTo>
                  <a:lnTo>
                    <a:pt x="26173" y="52699"/>
                  </a:lnTo>
                  <a:lnTo>
                    <a:pt x="36104" y="50836"/>
                  </a:lnTo>
                  <a:lnTo>
                    <a:pt x="44863" y="45110"/>
                  </a:lnTo>
                  <a:lnTo>
                    <a:pt x="50704" y="36430"/>
                  </a:lnTo>
                  <a:lnTo>
                    <a:pt x="52696" y="26525"/>
                  </a:lnTo>
                  <a:lnTo>
                    <a:pt x="50828" y="16594"/>
                  </a:lnTo>
                  <a:lnTo>
                    <a:pt x="45090" y="7835"/>
                  </a:lnTo>
                  <a:lnTo>
                    <a:pt x="36418" y="1993"/>
                  </a:lnTo>
                  <a:lnTo>
                    <a:pt x="26518" y="0"/>
                  </a:lnTo>
                  <a:close/>
                </a:path>
              </a:pathLst>
            </a:custGeom>
            <a:solidFill>
              <a:srgbClr val="C4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53387" y="499244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45707" y="24498"/>
                  </a:moveTo>
                  <a:lnTo>
                    <a:pt x="39878" y="18580"/>
                  </a:lnTo>
                  <a:lnTo>
                    <a:pt x="34036" y="12661"/>
                  </a:lnTo>
                  <a:lnTo>
                    <a:pt x="24498" y="12611"/>
                  </a:lnTo>
                  <a:lnTo>
                    <a:pt x="12674" y="24282"/>
                  </a:lnTo>
                  <a:lnTo>
                    <a:pt x="12611" y="33807"/>
                  </a:lnTo>
                  <a:lnTo>
                    <a:pt x="24282" y="45643"/>
                  </a:lnTo>
                  <a:lnTo>
                    <a:pt x="33820" y="45707"/>
                  </a:lnTo>
                  <a:lnTo>
                    <a:pt x="45656" y="34036"/>
                  </a:lnTo>
                  <a:lnTo>
                    <a:pt x="45707" y="24498"/>
                  </a:lnTo>
                  <a:close/>
                </a:path>
                <a:path w="58419" h="58420">
                  <a:moveTo>
                    <a:pt x="58305" y="29337"/>
                  </a:moveTo>
                  <a:lnTo>
                    <a:pt x="56248" y="18351"/>
                  </a:lnTo>
                  <a:lnTo>
                    <a:pt x="52666" y="12865"/>
                  </a:lnTo>
                  <a:lnTo>
                    <a:pt x="52666" y="29337"/>
                  </a:lnTo>
                  <a:lnTo>
                    <a:pt x="50901" y="38150"/>
                  </a:lnTo>
                  <a:lnTo>
                    <a:pt x="45694" y="45910"/>
                  </a:lnTo>
                  <a:lnTo>
                    <a:pt x="37871" y="51015"/>
                  </a:lnTo>
                  <a:lnTo>
                    <a:pt x="29006" y="52679"/>
                  </a:lnTo>
                  <a:lnTo>
                    <a:pt x="20167" y="50901"/>
                  </a:lnTo>
                  <a:lnTo>
                    <a:pt x="12420" y="45681"/>
                  </a:lnTo>
                  <a:lnTo>
                    <a:pt x="7302" y="37871"/>
                  </a:lnTo>
                  <a:lnTo>
                    <a:pt x="5702" y="29337"/>
                  </a:lnTo>
                  <a:lnTo>
                    <a:pt x="5651" y="28968"/>
                  </a:lnTo>
                  <a:lnTo>
                    <a:pt x="7416" y="20167"/>
                  </a:lnTo>
                  <a:lnTo>
                    <a:pt x="12623" y="12420"/>
                  </a:lnTo>
                  <a:lnTo>
                    <a:pt x="20434" y="7315"/>
                  </a:lnTo>
                  <a:lnTo>
                    <a:pt x="29311" y="5651"/>
                  </a:lnTo>
                  <a:lnTo>
                    <a:pt x="38150" y="7416"/>
                  </a:lnTo>
                  <a:lnTo>
                    <a:pt x="45897" y="12623"/>
                  </a:lnTo>
                  <a:lnTo>
                    <a:pt x="51003" y="20434"/>
                  </a:lnTo>
                  <a:lnTo>
                    <a:pt x="52666" y="29337"/>
                  </a:lnTo>
                  <a:lnTo>
                    <a:pt x="52666" y="12865"/>
                  </a:lnTo>
                  <a:lnTo>
                    <a:pt x="49923" y="8661"/>
                  </a:lnTo>
                  <a:lnTo>
                    <a:pt x="45427" y="5651"/>
                  </a:lnTo>
                  <a:lnTo>
                    <a:pt x="40309" y="2209"/>
                  </a:lnTo>
                  <a:lnTo>
                    <a:pt x="29349" y="0"/>
                  </a:lnTo>
                  <a:lnTo>
                    <a:pt x="18351" y="2057"/>
                  </a:lnTo>
                  <a:lnTo>
                    <a:pt x="8661" y="8394"/>
                  </a:lnTo>
                  <a:lnTo>
                    <a:pt x="2197" y="17995"/>
                  </a:lnTo>
                  <a:lnTo>
                    <a:pt x="0" y="28968"/>
                  </a:lnTo>
                  <a:lnTo>
                    <a:pt x="2057" y="39966"/>
                  </a:lnTo>
                  <a:lnTo>
                    <a:pt x="8394" y="49644"/>
                  </a:lnTo>
                  <a:lnTo>
                    <a:pt x="17995" y="56108"/>
                  </a:lnTo>
                  <a:lnTo>
                    <a:pt x="28968" y="58318"/>
                  </a:lnTo>
                  <a:lnTo>
                    <a:pt x="39966" y="56261"/>
                  </a:lnTo>
                  <a:lnTo>
                    <a:pt x="45427" y="52679"/>
                  </a:lnTo>
                  <a:lnTo>
                    <a:pt x="49657" y="49911"/>
                  </a:lnTo>
                  <a:lnTo>
                    <a:pt x="56108" y="40309"/>
                  </a:lnTo>
                  <a:lnTo>
                    <a:pt x="58305" y="29337"/>
                  </a:lnTo>
                  <a:close/>
                </a:path>
              </a:pathLst>
            </a:custGeom>
            <a:solidFill>
              <a:srgbClr val="545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9204" y="5119578"/>
              <a:ext cx="471231" cy="4944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99834" y="5181515"/>
              <a:ext cx="104814" cy="11741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15202" y="502458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11339" y="0"/>
                  </a:moveTo>
                  <a:lnTo>
                    <a:pt x="49" y="11123"/>
                  </a:lnTo>
                  <a:lnTo>
                    <a:pt x="0" y="20218"/>
                  </a:lnTo>
                  <a:lnTo>
                    <a:pt x="11137" y="31482"/>
                  </a:lnTo>
                  <a:lnTo>
                    <a:pt x="20217" y="31546"/>
                  </a:lnTo>
                  <a:lnTo>
                    <a:pt x="31496" y="20419"/>
                  </a:lnTo>
                  <a:lnTo>
                    <a:pt x="31556" y="11329"/>
                  </a:lnTo>
                  <a:lnTo>
                    <a:pt x="25995" y="5688"/>
                  </a:lnTo>
                  <a:lnTo>
                    <a:pt x="20419" y="60"/>
                  </a:lnTo>
                  <a:lnTo>
                    <a:pt x="11339" y="0"/>
                  </a:lnTo>
                  <a:close/>
                </a:path>
              </a:pathLst>
            </a:custGeom>
            <a:solidFill>
              <a:srgbClr val="8B4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54951" y="4868881"/>
              <a:ext cx="139359" cy="14074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05145" y="4698457"/>
              <a:ext cx="93877" cy="1189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8487" y="4508029"/>
              <a:ext cx="197455" cy="15910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16252" y="4944323"/>
              <a:ext cx="443230" cy="332105"/>
            </a:xfrm>
            <a:custGeom>
              <a:avLst/>
              <a:gdLst/>
              <a:ahLst/>
              <a:cxnLst/>
              <a:rect l="l" t="t" r="r" b="b"/>
              <a:pathLst>
                <a:path w="443230" h="332104">
                  <a:moveTo>
                    <a:pt x="247835" y="0"/>
                  </a:moveTo>
                  <a:lnTo>
                    <a:pt x="208297" y="27563"/>
                  </a:lnTo>
                  <a:lnTo>
                    <a:pt x="121746" y="97322"/>
                  </a:lnTo>
                  <a:lnTo>
                    <a:pt x="36282" y="189881"/>
                  </a:lnTo>
                  <a:lnTo>
                    <a:pt x="0" y="285842"/>
                  </a:lnTo>
                  <a:lnTo>
                    <a:pt x="5035" y="292542"/>
                  </a:lnTo>
                  <a:lnTo>
                    <a:pt x="24900" y="302551"/>
                  </a:lnTo>
                  <a:lnTo>
                    <a:pt x="66731" y="300732"/>
                  </a:lnTo>
                  <a:lnTo>
                    <a:pt x="137664" y="271950"/>
                  </a:lnTo>
                  <a:lnTo>
                    <a:pt x="168573" y="256158"/>
                  </a:lnTo>
                  <a:lnTo>
                    <a:pt x="202910" y="243557"/>
                  </a:lnTo>
                  <a:lnTo>
                    <a:pt x="242206" y="238302"/>
                  </a:lnTo>
                  <a:lnTo>
                    <a:pt x="287993" y="244548"/>
                  </a:lnTo>
                  <a:lnTo>
                    <a:pt x="341803" y="266451"/>
                  </a:lnTo>
                  <a:lnTo>
                    <a:pt x="405166" y="308166"/>
                  </a:lnTo>
                  <a:lnTo>
                    <a:pt x="409178" y="314610"/>
                  </a:lnTo>
                  <a:lnTo>
                    <a:pt x="419007" y="326328"/>
                  </a:lnTo>
                  <a:lnTo>
                    <a:pt x="431340" y="331902"/>
                  </a:lnTo>
                  <a:lnTo>
                    <a:pt x="442865" y="319916"/>
                  </a:lnTo>
                  <a:lnTo>
                    <a:pt x="436917" y="287228"/>
                  </a:lnTo>
                  <a:lnTo>
                    <a:pt x="417720" y="207640"/>
                  </a:lnTo>
                  <a:lnTo>
                    <a:pt x="383249" y="108862"/>
                  </a:lnTo>
                  <a:lnTo>
                    <a:pt x="331477" y="18608"/>
                  </a:lnTo>
                  <a:lnTo>
                    <a:pt x="247835" y="0"/>
                  </a:lnTo>
                  <a:close/>
                </a:path>
              </a:pathLst>
            </a:custGeom>
            <a:solidFill>
              <a:srgbClr val="8B4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32094" y="4246822"/>
              <a:ext cx="826305" cy="7250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68136" y="4250213"/>
              <a:ext cx="85467" cy="13338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45986" y="4359495"/>
              <a:ext cx="730429" cy="79919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456434" y="4272249"/>
              <a:ext cx="203835" cy="213995"/>
            </a:xfrm>
            <a:custGeom>
              <a:avLst/>
              <a:gdLst/>
              <a:ahLst/>
              <a:cxnLst/>
              <a:rect l="l" t="t" r="r" b="b"/>
              <a:pathLst>
                <a:path w="203835" h="213995">
                  <a:moveTo>
                    <a:pt x="23545" y="168529"/>
                  </a:moveTo>
                  <a:lnTo>
                    <a:pt x="19392" y="164325"/>
                  </a:lnTo>
                  <a:lnTo>
                    <a:pt x="15240" y="160121"/>
                  </a:lnTo>
                  <a:lnTo>
                    <a:pt x="8470" y="160070"/>
                  </a:lnTo>
                  <a:lnTo>
                    <a:pt x="50" y="168389"/>
                  </a:lnTo>
                  <a:lnTo>
                    <a:pt x="0" y="175171"/>
                  </a:lnTo>
                  <a:lnTo>
                    <a:pt x="8305" y="183578"/>
                  </a:lnTo>
                  <a:lnTo>
                    <a:pt x="15087" y="183616"/>
                  </a:lnTo>
                  <a:lnTo>
                    <a:pt x="23507" y="175323"/>
                  </a:lnTo>
                  <a:lnTo>
                    <a:pt x="23545" y="168529"/>
                  </a:lnTo>
                  <a:close/>
                </a:path>
                <a:path w="203835" h="213995">
                  <a:moveTo>
                    <a:pt x="52832" y="192176"/>
                  </a:moveTo>
                  <a:lnTo>
                    <a:pt x="48679" y="187972"/>
                  </a:lnTo>
                  <a:lnTo>
                    <a:pt x="44526" y="183769"/>
                  </a:lnTo>
                  <a:lnTo>
                    <a:pt x="37757" y="183730"/>
                  </a:lnTo>
                  <a:lnTo>
                    <a:pt x="29337" y="192024"/>
                  </a:lnTo>
                  <a:lnTo>
                    <a:pt x="29298" y="198805"/>
                  </a:lnTo>
                  <a:lnTo>
                    <a:pt x="37592" y="207225"/>
                  </a:lnTo>
                  <a:lnTo>
                    <a:pt x="44386" y="207264"/>
                  </a:lnTo>
                  <a:lnTo>
                    <a:pt x="52793" y="198958"/>
                  </a:lnTo>
                  <a:lnTo>
                    <a:pt x="52832" y="192176"/>
                  </a:lnTo>
                  <a:close/>
                </a:path>
                <a:path w="203835" h="213995">
                  <a:moveTo>
                    <a:pt x="58077" y="154279"/>
                  </a:moveTo>
                  <a:lnTo>
                    <a:pt x="53911" y="150075"/>
                  </a:lnTo>
                  <a:lnTo>
                    <a:pt x="49758" y="145859"/>
                  </a:lnTo>
                  <a:lnTo>
                    <a:pt x="42989" y="145821"/>
                  </a:lnTo>
                  <a:lnTo>
                    <a:pt x="34569" y="154139"/>
                  </a:lnTo>
                  <a:lnTo>
                    <a:pt x="34531" y="160909"/>
                  </a:lnTo>
                  <a:lnTo>
                    <a:pt x="42837" y="169329"/>
                  </a:lnTo>
                  <a:lnTo>
                    <a:pt x="49618" y="169367"/>
                  </a:lnTo>
                  <a:lnTo>
                    <a:pt x="58026" y="161074"/>
                  </a:lnTo>
                  <a:lnTo>
                    <a:pt x="58077" y="154279"/>
                  </a:lnTo>
                  <a:close/>
                </a:path>
                <a:path w="203835" h="213995">
                  <a:moveTo>
                    <a:pt x="87223" y="198882"/>
                  </a:moveTo>
                  <a:lnTo>
                    <a:pt x="83070" y="194678"/>
                  </a:lnTo>
                  <a:lnTo>
                    <a:pt x="78917" y="190474"/>
                  </a:lnTo>
                  <a:lnTo>
                    <a:pt x="72148" y="190436"/>
                  </a:lnTo>
                  <a:lnTo>
                    <a:pt x="63728" y="198729"/>
                  </a:lnTo>
                  <a:lnTo>
                    <a:pt x="63690" y="205524"/>
                  </a:lnTo>
                  <a:lnTo>
                    <a:pt x="71983" y="213931"/>
                  </a:lnTo>
                  <a:lnTo>
                    <a:pt x="78765" y="213982"/>
                  </a:lnTo>
                  <a:lnTo>
                    <a:pt x="87185" y="205663"/>
                  </a:lnTo>
                  <a:lnTo>
                    <a:pt x="87223" y="198882"/>
                  </a:lnTo>
                  <a:close/>
                </a:path>
                <a:path w="203835" h="213995">
                  <a:moveTo>
                    <a:pt x="91389" y="171970"/>
                  </a:moveTo>
                  <a:lnTo>
                    <a:pt x="87236" y="167767"/>
                  </a:lnTo>
                  <a:lnTo>
                    <a:pt x="83083" y="163563"/>
                  </a:lnTo>
                  <a:lnTo>
                    <a:pt x="76314" y="163512"/>
                  </a:lnTo>
                  <a:lnTo>
                    <a:pt x="67894" y="171818"/>
                  </a:lnTo>
                  <a:lnTo>
                    <a:pt x="67856" y="178587"/>
                  </a:lnTo>
                  <a:lnTo>
                    <a:pt x="76161" y="187007"/>
                  </a:lnTo>
                  <a:lnTo>
                    <a:pt x="82943" y="187045"/>
                  </a:lnTo>
                  <a:lnTo>
                    <a:pt x="91351" y="178752"/>
                  </a:lnTo>
                  <a:lnTo>
                    <a:pt x="91389" y="171970"/>
                  </a:lnTo>
                  <a:close/>
                </a:path>
                <a:path w="203835" h="213995">
                  <a:moveTo>
                    <a:pt x="99783" y="40830"/>
                  </a:moveTo>
                  <a:lnTo>
                    <a:pt x="96316" y="37312"/>
                  </a:lnTo>
                  <a:lnTo>
                    <a:pt x="92849" y="33807"/>
                  </a:lnTo>
                  <a:lnTo>
                    <a:pt x="87185" y="33769"/>
                  </a:lnTo>
                  <a:lnTo>
                    <a:pt x="80162" y="40716"/>
                  </a:lnTo>
                  <a:lnTo>
                    <a:pt x="80124" y="46367"/>
                  </a:lnTo>
                  <a:lnTo>
                    <a:pt x="87058" y="53390"/>
                  </a:lnTo>
                  <a:lnTo>
                    <a:pt x="92722" y="53428"/>
                  </a:lnTo>
                  <a:lnTo>
                    <a:pt x="99745" y="46494"/>
                  </a:lnTo>
                  <a:lnTo>
                    <a:pt x="99783" y="40830"/>
                  </a:lnTo>
                  <a:close/>
                </a:path>
                <a:path w="203835" h="213995">
                  <a:moveTo>
                    <a:pt x="127800" y="174701"/>
                  </a:moveTo>
                  <a:lnTo>
                    <a:pt x="123647" y="170497"/>
                  </a:lnTo>
                  <a:lnTo>
                    <a:pt x="119507" y="166281"/>
                  </a:lnTo>
                  <a:lnTo>
                    <a:pt x="112725" y="166243"/>
                  </a:lnTo>
                  <a:lnTo>
                    <a:pt x="104305" y="174548"/>
                  </a:lnTo>
                  <a:lnTo>
                    <a:pt x="104267" y="181317"/>
                  </a:lnTo>
                  <a:lnTo>
                    <a:pt x="112560" y="189738"/>
                  </a:lnTo>
                  <a:lnTo>
                    <a:pt x="119341" y="189776"/>
                  </a:lnTo>
                  <a:lnTo>
                    <a:pt x="127762" y="181483"/>
                  </a:lnTo>
                  <a:lnTo>
                    <a:pt x="127800" y="174701"/>
                  </a:lnTo>
                  <a:close/>
                </a:path>
                <a:path w="203835" h="213995">
                  <a:moveTo>
                    <a:pt x="134785" y="30073"/>
                  </a:moveTo>
                  <a:lnTo>
                    <a:pt x="131318" y="26568"/>
                  </a:lnTo>
                  <a:lnTo>
                    <a:pt x="127850" y="23050"/>
                  </a:lnTo>
                  <a:lnTo>
                    <a:pt x="122186" y="23012"/>
                  </a:lnTo>
                  <a:lnTo>
                    <a:pt x="115163" y="29946"/>
                  </a:lnTo>
                  <a:lnTo>
                    <a:pt x="115125" y="35623"/>
                  </a:lnTo>
                  <a:lnTo>
                    <a:pt x="122059" y="42633"/>
                  </a:lnTo>
                  <a:lnTo>
                    <a:pt x="127723" y="42684"/>
                  </a:lnTo>
                  <a:lnTo>
                    <a:pt x="134747" y="35737"/>
                  </a:lnTo>
                  <a:lnTo>
                    <a:pt x="134785" y="30073"/>
                  </a:lnTo>
                  <a:close/>
                </a:path>
                <a:path w="203835" h="213995">
                  <a:moveTo>
                    <a:pt x="158394" y="107429"/>
                  </a:moveTo>
                  <a:lnTo>
                    <a:pt x="155460" y="91821"/>
                  </a:lnTo>
                  <a:lnTo>
                    <a:pt x="146456" y="78054"/>
                  </a:lnTo>
                  <a:lnTo>
                    <a:pt x="132816" y="68872"/>
                  </a:lnTo>
                  <a:lnTo>
                    <a:pt x="117259" y="65747"/>
                  </a:lnTo>
                  <a:lnTo>
                    <a:pt x="101663" y="68681"/>
                  </a:lnTo>
                  <a:lnTo>
                    <a:pt x="87909" y="77685"/>
                  </a:lnTo>
                  <a:lnTo>
                    <a:pt x="78727" y="91325"/>
                  </a:lnTo>
                  <a:lnTo>
                    <a:pt x="75590" y="106883"/>
                  </a:lnTo>
                  <a:lnTo>
                    <a:pt x="78524" y="122491"/>
                  </a:lnTo>
                  <a:lnTo>
                    <a:pt x="87528" y="136232"/>
                  </a:lnTo>
                  <a:lnTo>
                    <a:pt x="101168" y="145427"/>
                  </a:lnTo>
                  <a:lnTo>
                    <a:pt x="116725" y="148551"/>
                  </a:lnTo>
                  <a:lnTo>
                    <a:pt x="132321" y="145630"/>
                  </a:lnTo>
                  <a:lnTo>
                    <a:pt x="146075" y="136626"/>
                  </a:lnTo>
                  <a:lnTo>
                    <a:pt x="155257" y="122986"/>
                  </a:lnTo>
                  <a:lnTo>
                    <a:pt x="158394" y="107429"/>
                  </a:lnTo>
                  <a:close/>
                </a:path>
                <a:path w="203835" h="213995">
                  <a:moveTo>
                    <a:pt x="171716" y="31318"/>
                  </a:moveTo>
                  <a:lnTo>
                    <a:pt x="168236" y="27800"/>
                  </a:lnTo>
                  <a:lnTo>
                    <a:pt x="164769" y="24282"/>
                  </a:lnTo>
                  <a:lnTo>
                    <a:pt x="159105" y="24244"/>
                  </a:lnTo>
                  <a:lnTo>
                    <a:pt x="152082" y="31191"/>
                  </a:lnTo>
                  <a:lnTo>
                    <a:pt x="152044" y="36842"/>
                  </a:lnTo>
                  <a:lnTo>
                    <a:pt x="158978" y="43878"/>
                  </a:lnTo>
                  <a:lnTo>
                    <a:pt x="164642" y="43916"/>
                  </a:lnTo>
                  <a:lnTo>
                    <a:pt x="171678" y="36982"/>
                  </a:lnTo>
                  <a:lnTo>
                    <a:pt x="171716" y="31318"/>
                  </a:lnTo>
                  <a:close/>
                </a:path>
                <a:path w="203835" h="213995">
                  <a:moveTo>
                    <a:pt x="203301" y="7073"/>
                  </a:moveTo>
                  <a:lnTo>
                    <a:pt x="199834" y="3543"/>
                  </a:lnTo>
                  <a:lnTo>
                    <a:pt x="196367" y="38"/>
                  </a:lnTo>
                  <a:lnTo>
                    <a:pt x="190715" y="0"/>
                  </a:lnTo>
                  <a:lnTo>
                    <a:pt x="183680" y="6934"/>
                  </a:lnTo>
                  <a:lnTo>
                    <a:pt x="183642" y="12598"/>
                  </a:lnTo>
                  <a:lnTo>
                    <a:pt x="190576" y="19634"/>
                  </a:lnTo>
                  <a:lnTo>
                    <a:pt x="196240" y="19659"/>
                  </a:lnTo>
                  <a:lnTo>
                    <a:pt x="203263" y="12738"/>
                  </a:lnTo>
                  <a:lnTo>
                    <a:pt x="203301" y="7073"/>
                  </a:lnTo>
                  <a:close/>
                </a:path>
              </a:pathLst>
            </a:custGeom>
            <a:solidFill>
              <a:srgbClr val="D59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96627" y="4334095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6518" y="0"/>
                  </a:moveTo>
                  <a:lnTo>
                    <a:pt x="16592" y="1863"/>
                  </a:lnTo>
                  <a:lnTo>
                    <a:pt x="7841" y="7595"/>
                  </a:lnTo>
                  <a:lnTo>
                    <a:pt x="1993" y="16274"/>
                  </a:lnTo>
                  <a:lnTo>
                    <a:pt x="0" y="26178"/>
                  </a:lnTo>
                  <a:lnTo>
                    <a:pt x="1866" y="36106"/>
                  </a:lnTo>
                  <a:lnTo>
                    <a:pt x="7599" y="44858"/>
                  </a:lnTo>
                  <a:lnTo>
                    <a:pt x="16272" y="50704"/>
                  </a:lnTo>
                  <a:lnTo>
                    <a:pt x="26173" y="52699"/>
                  </a:lnTo>
                  <a:lnTo>
                    <a:pt x="36104" y="50836"/>
                  </a:lnTo>
                  <a:lnTo>
                    <a:pt x="44864" y="45109"/>
                  </a:lnTo>
                  <a:lnTo>
                    <a:pt x="50704" y="36430"/>
                  </a:lnTo>
                  <a:lnTo>
                    <a:pt x="52696" y="26525"/>
                  </a:lnTo>
                  <a:lnTo>
                    <a:pt x="50828" y="16595"/>
                  </a:lnTo>
                  <a:lnTo>
                    <a:pt x="45090" y="7836"/>
                  </a:lnTo>
                  <a:lnTo>
                    <a:pt x="36418" y="1994"/>
                  </a:lnTo>
                  <a:lnTo>
                    <a:pt x="26518" y="0"/>
                  </a:lnTo>
                  <a:close/>
                </a:path>
              </a:pathLst>
            </a:custGeom>
            <a:solidFill>
              <a:srgbClr val="C4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93810" y="4331304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45707" y="24485"/>
                  </a:moveTo>
                  <a:lnTo>
                    <a:pt x="39878" y="18567"/>
                  </a:lnTo>
                  <a:lnTo>
                    <a:pt x="34036" y="12649"/>
                  </a:lnTo>
                  <a:lnTo>
                    <a:pt x="24498" y="12598"/>
                  </a:lnTo>
                  <a:lnTo>
                    <a:pt x="12674" y="24269"/>
                  </a:lnTo>
                  <a:lnTo>
                    <a:pt x="12611" y="33794"/>
                  </a:lnTo>
                  <a:lnTo>
                    <a:pt x="24282" y="45631"/>
                  </a:lnTo>
                  <a:lnTo>
                    <a:pt x="33820" y="45694"/>
                  </a:lnTo>
                  <a:lnTo>
                    <a:pt x="45656" y="34023"/>
                  </a:lnTo>
                  <a:lnTo>
                    <a:pt x="45707" y="24485"/>
                  </a:lnTo>
                  <a:close/>
                </a:path>
                <a:path w="58419" h="58420">
                  <a:moveTo>
                    <a:pt x="58318" y="29324"/>
                  </a:moveTo>
                  <a:lnTo>
                    <a:pt x="56248" y="18338"/>
                  </a:lnTo>
                  <a:lnTo>
                    <a:pt x="52666" y="12852"/>
                  </a:lnTo>
                  <a:lnTo>
                    <a:pt x="52666" y="29324"/>
                  </a:lnTo>
                  <a:lnTo>
                    <a:pt x="50901" y="38150"/>
                  </a:lnTo>
                  <a:lnTo>
                    <a:pt x="45694" y="45897"/>
                  </a:lnTo>
                  <a:lnTo>
                    <a:pt x="37871" y="51003"/>
                  </a:lnTo>
                  <a:lnTo>
                    <a:pt x="29006" y="52666"/>
                  </a:lnTo>
                  <a:lnTo>
                    <a:pt x="20167" y="50888"/>
                  </a:lnTo>
                  <a:lnTo>
                    <a:pt x="12420" y="45669"/>
                  </a:lnTo>
                  <a:lnTo>
                    <a:pt x="7302" y="37858"/>
                  </a:lnTo>
                  <a:lnTo>
                    <a:pt x="5702" y="29324"/>
                  </a:lnTo>
                  <a:lnTo>
                    <a:pt x="5651" y="28956"/>
                  </a:lnTo>
                  <a:lnTo>
                    <a:pt x="7416" y="20154"/>
                  </a:lnTo>
                  <a:lnTo>
                    <a:pt x="12623" y="12407"/>
                  </a:lnTo>
                  <a:lnTo>
                    <a:pt x="20447" y="7302"/>
                  </a:lnTo>
                  <a:lnTo>
                    <a:pt x="29311" y="5638"/>
                  </a:lnTo>
                  <a:lnTo>
                    <a:pt x="38150" y="7416"/>
                  </a:lnTo>
                  <a:lnTo>
                    <a:pt x="45897" y="12611"/>
                  </a:lnTo>
                  <a:lnTo>
                    <a:pt x="51015" y="20421"/>
                  </a:lnTo>
                  <a:lnTo>
                    <a:pt x="52666" y="29324"/>
                  </a:lnTo>
                  <a:lnTo>
                    <a:pt x="52666" y="12852"/>
                  </a:lnTo>
                  <a:lnTo>
                    <a:pt x="49923" y="8648"/>
                  </a:lnTo>
                  <a:lnTo>
                    <a:pt x="45427" y="5638"/>
                  </a:lnTo>
                  <a:lnTo>
                    <a:pt x="40322" y="2197"/>
                  </a:lnTo>
                  <a:lnTo>
                    <a:pt x="29349" y="0"/>
                  </a:lnTo>
                  <a:lnTo>
                    <a:pt x="18351" y="2057"/>
                  </a:lnTo>
                  <a:lnTo>
                    <a:pt x="8661" y="8382"/>
                  </a:lnTo>
                  <a:lnTo>
                    <a:pt x="2197" y="17983"/>
                  </a:lnTo>
                  <a:lnTo>
                    <a:pt x="0" y="28956"/>
                  </a:lnTo>
                  <a:lnTo>
                    <a:pt x="2057" y="39954"/>
                  </a:lnTo>
                  <a:lnTo>
                    <a:pt x="8394" y="49631"/>
                  </a:lnTo>
                  <a:lnTo>
                    <a:pt x="17995" y="56095"/>
                  </a:lnTo>
                  <a:lnTo>
                    <a:pt x="28968" y="58305"/>
                  </a:lnTo>
                  <a:lnTo>
                    <a:pt x="39966" y="56248"/>
                  </a:lnTo>
                  <a:lnTo>
                    <a:pt x="45440" y="52666"/>
                  </a:lnTo>
                  <a:lnTo>
                    <a:pt x="49657" y="49898"/>
                  </a:lnTo>
                  <a:lnTo>
                    <a:pt x="56108" y="40297"/>
                  </a:lnTo>
                  <a:lnTo>
                    <a:pt x="58318" y="29324"/>
                  </a:lnTo>
                  <a:close/>
                </a:path>
              </a:pathLst>
            </a:custGeom>
            <a:solidFill>
              <a:srgbClr val="545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09629" y="4458431"/>
              <a:ext cx="471231" cy="49440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40259" y="4520369"/>
              <a:ext cx="104813" cy="11741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655625" y="436343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11341" y="0"/>
                  </a:moveTo>
                  <a:lnTo>
                    <a:pt x="50" y="11123"/>
                  </a:lnTo>
                  <a:lnTo>
                    <a:pt x="0" y="20217"/>
                  </a:lnTo>
                  <a:lnTo>
                    <a:pt x="11139" y="31482"/>
                  </a:lnTo>
                  <a:lnTo>
                    <a:pt x="20218" y="31546"/>
                  </a:lnTo>
                  <a:lnTo>
                    <a:pt x="31497" y="20419"/>
                  </a:lnTo>
                  <a:lnTo>
                    <a:pt x="31558" y="11329"/>
                  </a:lnTo>
                  <a:lnTo>
                    <a:pt x="25995" y="5688"/>
                  </a:lnTo>
                  <a:lnTo>
                    <a:pt x="20420" y="60"/>
                  </a:lnTo>
                  <a:lnTo>
                    <a:pt x="11341" y="0"/>
                  </a:lnTo>
                  <a:close/>
                </a:path>
              </a:pathLst>
            </a:custGeom>
            <a:solidFill>
              <a:srgbClr val="8B4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37257" y="6329217"/>
              <a:ext cx="139359" cy="14074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87450" y="6158793"/>
              <a:ext cx="93877" cy="11892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40793" y="5968365"/>
              <a:ext cx="197454" cy="15910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98558" y="6404659"/>
              <a:ext cx="443230" cy="332105"/>
            </a:xfrm>
            <a:custGeom>
              <a:avLst/>
              <a:gdLst/>
              <a:ahLst/>
              <a:cxnLst/>
              <a:rect l="l" t="t" r="r" b="b"/>
              <a:pathLst>
                <a:path w="443230" h="332104">
                  <a:moveTo>
                    <a:pt x="247835" y="0"/>
                  </a:moveTo>
                  <a:lnTo>
                    <a:pt x="208297" y="27563"/>
                  </a:lnTo>
                  <a:lnTo>
                    <a:pt x="121746" y="97322"/>
                  </a:lnTo>
                  <a:lnTo>
                    <a:pt x="36282" y="189881"/>
                  </a:lnTo>
                  <a:lnTo>
                    <a:pt x="0" y="285843"/>
                  </a:lnTo>
                  <a:lnTo>
                    <a:pt x="5035" y="292543"/>
                  </a:lnTo>
                  <a:lnTo>
                    <a:pt x="24900" y="302552"/>
                  </a:lnTo>
                  <a:lnTo>
                    <a:pt x="66731" y="300733"/>
                  </a:lnTo>
                  <a:lnTo>
                    <a:pt x="137664" y="271951"/>
                  </a:lnTo>
                  <a:lnTo>
                    <a:pt x="168573" y="256159"/>
                  </a:lnTo>
                  <a:lnTo>
                    <a:pt x="202910" y="243558"/>
                  </a:lnTo>
                  <a:lnTo>
                    <a:pt x="242206" y="238303"/>
                  </a:lnTo>
                  <a:lnTo>
                    <a:pt x="287993" y="244549"/>
                  </a:lnTo>
                  <a:lnTo>
                    <a:pt x="341802" y="266451"/>
                  </a:lnTo>
                  <a:lnTo>
                    <a:pt x="405165" y="308166"/>
                  </a:lnTo>
                  <a:lnTo>
                    <a:pt x="409177" y="314610"/>
                  </a:lnTo>
                  <a:lnTo>
                    <a:pt x="419006" y="326328"/>
                  </a:lnTo>
                  <a:lnTo>
                    <a:pt x="431340" y="331903"/>
                  </a:lnTo>
                  <a:lnTo>
                    <a:pt x="442865" y="319916"/>
                  </a:lnTo>
                  <a:lnTo>
                    <a:pt x="436917" y="287228"/>
                  </a:lnTo>
                  <a:lnTo>
                    <a:pt x="417720" y="207640"/>
                  </a:lnTo>
                  <a:lnTo>
                    <a:pt x="383249" y="108862"/>
                  </a:lnTo>
                  <a:lnTo>
                    <a:pt x="331477" y="18608"/>
                  </a:lnTo>
                  <a:lnTo>
                    <a:pt x="247835" y="0"/>
                  </a:lnTo>
                  <a:close/>
                </a:path>
              </a:pathLst>
            </a:custGeom>
            <a:solidFill>
              <a:srgbClr val="8B4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14400" y="5707158"/>
              <a:ext cx="826305" cy="7250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50443" y="5710549"/>
              <a:ext cx="85467" cy="13338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28293" y="5819831"/>
              <a:ext cx="730429" cy="79919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438742" y="5732584"/>
              <a:ext cx="203835" cy="213995"/>
            </a:xfrm>
            <a:custGeom>
              <a:avLst/>
              <a:gdLst/>
              <a:ahLst/>
              <a:cxnLst/>
              <a:rect l="l" t="t" r="r" b="b"/>
              <a:pathLst>
                <a:path w="203835" h="213995">
                  <a:moveTo>
                    <a:pt x="23545" y="168529"/>
                  </a:moveTo>
                  <a:lnTo>
                    <a:pt x="19392" y="164325"/>
                  </a:lnTo>
                  <a:lnTo>
                    <a:pt x="15240" y="160134"/>
                  </a:lnTo>
                  <a:lnTo>
                    <a:pt x="8470" y="160070"/>
                  </a:lnTo>
                  <a:lnTo>
                    <a:pt x="50" y="168389"/>
                  </a:lnTo>
                  <a:lnTo>
                    <a:pt x="0" y="175171"/>
                  </a:lnTo>
                  <a:lnTo>
                    <a:pt x="8305" y="183578"/>
                  </a:lnTo>
                  <a:lnTo>
                    <a:pt x="15087" y="183616"/>
                  </a:lnTo>
                  <a:lnTo>
                    <a:pt x="23507" y="175323"/>
                  </a:lnTo>
                  <a:lnTo>
                    <a:pt x="23545" y="168529"/>
                  </a:lnTo>
                  <a:close/>
                </a:path>
                <a:path w="203835" h="213995">
                  <a:moveTo>
                    <a:pt x="52832" y="192189"/>
                  </a:moveTo>
                  <a:lnTo>
                    <a:pt x="48679" y="187972"/>
                  </a:lnTo>
                  <a:lnTo>
                    <a:pt x="44526" y="183769"/>
                  </a:lnTo>
                  <a:lnTo>
                    <a:pt x="37757" y="183730"/>
                  </a:lnTo>
                  <a:lnTo>
                    <a:pt x="29337" y="192024"/>
                  </a:lnTo>
                  <a:lnTo>
                    <a:pt x="29298" y="198805"/>
                  </a:lnTo>
                  <a:lnTo>
                    <a:pt x="37592" y="207225"/>
                  </a:lnTo>
                  <a:lnTo>
                    <a:pt x="44386" y="207264"/>
                  </a:lnTo>
                  <a:lnTo>
                    <a:pt x="52793" y="198970"/>
                  </a:lnTo>
                  <a:lnTo>
                    <a:pt x="52832" y="192189"/>
                  </a:lnTo>
                  <a:close/>
                </a:path>
                <a:path w="203835" h="213995">
                  <a:moveTo>
                    <a:pt x="58077" y="154279"/>
                  </a:moveTo>
                  <a:lnTo>
                    <a:pt x="53911" y="150075"/>
                  </a:lnTo>
                  <a:lnTo>
                    <a:pt x="49758" y="145859"/>
                  </a:lnTo>
                  <a:lnTo>
                    <a:pt x="42989" y="145821"/>
                  </a:lnTo>
                  <a:lnTo>
                    <a:pt x="34569" y="154139"/>
                  </a:lnTo>
                  <a:lnTo>
                    <a:pt x="34531" y="160909"/>
                  </a:lnTo>
                  <a:lnTo>
                    <a:pt x="42837" y="169329"/>
                  </a:lnTo>
                  <a:lnTo>
                    <a:pt x="49618" y="169367"/>
                  </a:lnTo>
                  <a:lnTo>
                    <a:pt x="58026" y="161074"/>
                  </a:lnTo>
                  <a:lnTo>
                    <a:pt x="58077" y="154279"/>
                  </a:lnTo>
                  <a:close/>
                </a:path>
                <a:path w="203835" h="213995">
                  <a:moveTo>
                    <a:pt x="87223" y="198882"/>
                  </a:moveTo>
                  <a:lnTo>
                    <a:pt x="83070" y="194678"/>
                  </a:lnTo>
                  <a:lnTo>
                    <a:pt x="78917" y="190474"/>
                  </a:lnTo>
                  <a:lnTo>
                    <a:pt x="72148" y="190436"/>
                  </a:lnTo>
                  <a:lnTo>
                    <a:pt x="63728" y="198729"/>
                  </a:lnTo>
                  <a:lnTo>
                    <a:pt x="63690" y="205524"/>
                  </a:lnTo>
                  <a:lnTo>
                    <a:pt x="71983" y="213931"/>
                  </a:lnTo>
                  <a:lnTo>
                    <a:pt x="78765" y="213982"/>
                  </a:lnTo>
                  <a:lnTo>
                    <a:pt x="87185" y="205663"/>
                  </a:lnTo>
                  <a:lnTo>
                    <a:pt x="87223" y="198882"/>
                  </a:lnTo>
                  <a:close/>
                </a:path>
                <a:path w="203835" h="213995">
                  <a:moveTo>
                    <a:pt x="91389" y="171970"/>
                  </a:moveTo>
                  <a:lnTo>
                    <a:pt x="87236" y="167767"/>
                  </a:lnTo>
                  <a:lnTo>
                    <a:pt x="83083" y="163576"/>
                  </a:lnTo>
                  <a:lnTo>
                    <a:pt x="76314" y="163512"/>
                  </a:lnTo>
                  <a:lnTo>
                    <a:pt x="67894" y="171818"/>
                  </a:lnTo>
                  <a:lnTo>
                    <a:pt x="67856" y="178587"/>
                  </a:lnTo>
                  <a:lnTo>
                    <a:pt x="76161" y="187007"/>
                  </a:lnTo>
                  <a:lnTo>
                    <a:pt x="82943" y="187045"/>
                  </a:lnTo>
                  <a:lnTo>
                    <a:pt x="91351" y="178752"/>
                  </a:lnTo>
                  <a:lnTo>
                    <a:pt x="91389" y="171970"/>
                  </a:lnTo>
                  <a:close/>
                </a:path>
                <a:path w="203835" h="213995">
                  <a:moveTo>
                    <a:pt x="99783" y="40830"/>
                  </a:moveTo>
                  <a:lnTo>
                    <a:pt x="96316" y="37312"/>
                  </a:lnTo>
                  <a:lnTo>
                    <a:pt x="92849" y="33807"/>
                  </a:lnTo>
                  <a:lnTo>
                    <a:pt x="87185" y="33769"/>
                  </a:lnTo>
                  <a:lnTo>
                    <a:pt x="80162" y="40716"/>
                  </a:lnTo>
                  <a:lnTo>
                    <a:pt x="80124" y="46367"/>
                  </a:lnTo>
                  <a:lnTo>
                    <a:pt x="87058" y="53390"/>
                  </a:lnTo>
                  <a:lnTo>
                    <a:pt x="92722" y="53428"/>
                  </a:lnTo>
                  <a:lnTo>
                    <a:pt x="99745" y="46507"/>
                  </a:lnTo>
                  <a:lnTo>
                    <a:pt x="99783" y="40830"/>
                  </a:lnTo>
                  <a:close/>
                </a:path>
                <a:path w="203835" h="213995">
                  <a:moveTo>
                    <a:pt x="127800" y="174701"/>
                  </a:moveTo>
                  <a:lnTo>
                    <a:pt x="123647" y="170497"/>
                  </a:lnTo>
                  <a:lnTo>
                    <a:pt x="119507" y="166293"/>
                  </a:lnTo>
                  <a:lnTo>
                    <a:pt x="112725" y="166255"/>
                  </a:lnTo>
                  <a:lnTo>
                    <a:pt x="104305" y="174548"/>
                  </a:lnTo>
                  <a:lnTo>
                    <a:pt x="104267" y="181317"/>
                  </a:lnTo>
                  <a:lnTo>
                    <a:pt x="112560" y="189738"/>
                  </a:lnTo>
                  <a:lnTo>
                    <a:pt x="119341" y="189776"/>
                  </a:lnTo>
                  <a:lnTo>
                    <a:pt x="127762" y="181483"/>
                  </a:lnTo>
                  <a:lnTo>
                    <a:pt x="127800" y="174701"/>
                  </a:lnTo>
                  <a:close/>
                </a:path>
                <a:path w="203835" h="213995">
                  <a:moveTo>
                    <a:pt x="134785" y="30073"/>
                  </a:moveTo>
                  <a:lnTo>
                    <a:pt x="131318" y="26568"/>
                  </a:lnTo>
                  <a:lnTo>
                    <a:pt x="127850" y="23050"/>
                  </a:lnTo>
                  <a:lnTo>
                    <a:pt x="122186" y="23012"/>
                  </a:lnTo>
                  <a:lnTo>
                    <a:pt x="115163" y="29946"/>
                  </a:lnTo>
                  <a:lnTo>
                    <a:pt x="115125" y="35623"/>
                  </a:lnTo>
                  <a:lnTo>
                    <a:pt x="122059" y="42633"/>
                  </a:lnTo>
                  <a:lnTo>
                    <a:pt x="127723" y="42684"/>
                  </a:lnTo>
                  <a:lnTo>
                    <a:pt x="134747" y="35750"/>
                  </a:lnTo>
                  <a:lnTo>
                    <a:pt x="134785" y="30073"/>
                  </a:lnTo>
                  <a:close/>
                </a:path>
                <a:path w="203835" h="213995">
                  <a:moveTo>
                    <a:pt x="158394" y="107429"/>
                  </a:moveTo>
                  <a:lnTo>
                    <a:pt x="155460" y="91821"/>
                  </a:lnTo>
                  <a:lnTo>
                    <a:pt x="146456" y="78054"/>
                  </a:lnTo>
                  <a:lnTo>
                    <a:pt x="132816" y="68884"/>
                  </a:lnTo>
                  <a:lnTo>
                    <a:pt x="117259" y="65747"/>
                  </a:lnTo>
                  <a:lnTo>
                    <a:pt x="101650" y="68681"/>
                  </a:lnTo>
                  <a:lnTo>
                    <a:pt x="87909" y="77685"/>
                  </a:lnTo>
                  <a:lnTo>
                    <a:pt x="78727" y="91325"/>
                  </a:lnTo>
                  <a:lnTo>
                    <a:pt x="75590" y="106883"/>
                  </a:lnTo>
                  <a:lnTo>
                    <a:pt x="78511" y="122491"/>
                  </a:lnTo>
                  <a:lnTo>
                    <a:pt x="87528" y="136232"/>
                  </a:lnTo>
                  <a:lnTo>
                    <a:pt x="101155" y="145427"/>
                  </a:lnTo>
                  <a:lnTo>
                    <a:pt x="116725" y="148564"/>
                  </a:lnTo>
                  <a:lnTo>
                    <a:pt x="132321" y="145630"/>
                  </a:lnTo>
                  <a:lnTo>
                    <a:pt x="146075" y="136626"/>
                  </a:lnTo>
                  <a:lnTo>
                    <a:pt x="155257" y="122986"/>
                  </a:lnTo>
                  <a:lnTo>
                    <a:pt x="158394" y="107429"/>
                  </a:lnTo>
                  <a:close/>
                </a:path>
                <a:path w="203835" h="213995">
                  <a:moveTo>
                    <a:pt x="171716" y="31318"/>
                  </a:moveTo>
                  <a:lnTo>
                    <a:pt x="168236" y="27800"/>
                  </a:lnTo>
                  <a:lnTo>
                    <a:pt x="164769" y="24282"/>
                  </a:lnTo>
                  <a:lnTo>
                    <a:pt x="159105" y="24244"/>
                  </a:lnTo>
                  <a:lnTo>
                    <a:pt x="152082" y="31203"/>
                  </a:lnTo>
                  <a:lnTo>
                    <a:pt x="152044" y="36842"/>
                  </a:lnTo>
                  <a:lnTo>
                    <a:pt x="158978" y="43878"/>
                  </a:lnTo>
                  <a:lnTo>
                    <a:pt x="164642" y="43916"/>
                  </a:lnTo>
                  <a:lnTo>
                    <a:pt x="171678" y="36982"/>
                  </a:lnTo>
                  <a:lnTo>
                    <a:pt x="171716" y="31318"/>
                  </a:lnTo>
                  <a:close/>
                </a:path>
                <a:path w="203835" h="213995">
                  <a:moveTo>
                    <a:pt x="203301" y="7073"/>
                  </a:moveTo>
                  <a:lnTo>
                    <a:pt x="199834" y="3556"/>
                  </a:lnTo>
                  <a:lnTo>
                    <a:pt x="196367" y="38"/>
                  </a:lnTo>
                  <a:lnTo>
                    <a:pt x="190715" y="0"/>
                  </a:lnTo>
                  <a:lnTo>
                    <a:pt x="183680" y="6946"/>
                  </a:lnTo>
                  <a:lnTo>
                    <a:pt x="183642" y="12598"/>
                  </a:lnTo>
                  <a:lnTo>
                    <a:pt x="190576" y="19634"/>
                  </a:lnTo>
                  <a:lnTo>
                    <a:pt x="196240" y="19659"/>
                  </a:lnTo>
                  <a:lnTo>
                    <a:pt x="203263" y="12738"/>
                  </a:lnTo>
                  <a:lnTo>
                    <a:pt x="203301" y="7073"/>
                  </a:lnTo>
                  <a:close/>
                </a:path>
              </a:pathLst>
            </a:custGeom>
            <a:solidFill>
              <a:srgbClr val="D59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78934" y="5794431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6518" y="0"/>
                  </a:moveTo>
                  <a:lnTo>
                    <a:pt x="16592" y="1863"/>
                  </a:lnTo>
                  <a:lnTo>
                    <a:pt x="7841" y="7595"/>
                  </a:lnTo>
                  <a:lnTo>
                    <a:pt x="1993" y="16275"/>
                  </a:lnTo>
                  <a:lnTo>
                    <a:pt x="0" y="26179"/>
                  </a:lnTo>
                  <a:lnTo>
                    <a:pt x="1866" y="36107"/>
                  </a:lnTo>
                  <a:lnTo>
                    <a:pt x="7599" y="44858"/>
                  </a:lnTo>
                  <a:lnTo>
                    <a:pt x="16272" y="50704"/>
                  </a:lnTo>
                  <a:lnTo>
                    <a:pt x="26173" y="52699"/>
                  </a:lnTo>
                  <a:lnTo>
                    <a:pt x="36104" y="50837"/>
                  </a:lnTo>
                  <a:lnTo>
                    <a:pt x="44864" y="45110"/>
                  </a:lnTo>
                  <a:lnTo>
                    <a:pt x="50704" y="36430"/>
                  </a:lnTo>
                  <a:lnTo>
                    <a:pt x="52696" y="26526"/>
                  </a:lnTo>
                  <a:lnTo>
                    <a:pt x="50828" y="16595"/>
                  </a:lnTo>
                  <a:lnTo>
                    <a:pt x="45090" y="7836"/>
                  </a:lnTo>
                  <a:lnTo>
                    <a:pt x="36418" y="1994"/>
                  </a:lnTo>
                  <a:lnTo>
                    <a:pt x="26518" y="0"/>
                  </a:lnTo>
                  <a:close/>
                </a:path>
              </a:pathLst>
            </a:custGeom>
            <a:solidFill>
              <a:srgbClr val="C4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76119" y="579163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45707" y="24485"/>
                  </a:moveTo>
                  <a:lnTo>
                    <a:pt x="39878" y="18567"/>
                  </a:lnTo>
                  <a:lnTo>
                    <a:pt x="34036" y="12649"/>
                  </a:lnTo>
                  <a:lnTo>
                    <a:pt x="24498" y="12598"/>
                  </a:lnTo>
                  <a:lnTo>
                    <a:pt x="12674" y="24269"/>
                  </a:lnTo>
                  <a:lnTo>
                    <a:pt x="12611" y="33794"/>
                  </a:lnTo>
                  <a:lnTo>
                    <a:pt x="24282" y="45631"/>
                  </a:lnTo>
                  <a:lnTo>
                    <a:pt x="33820" y="45694"/>
                  </a:lnTo>
                  <a:lnTo>
                    <a:pt x="45656" y="34023"/>
                  </a:lnTo>
                  <a:lnTo>
                    <a:pt x="45707" y="24485"/>
                  </a:lnTo>
                  <a:close/>
                </a:path>
                <a:path w="58419" h="58420">
                  <a:moveTo>
                    <a:pt x="58305" y="29324"/>
                  </a:moveTo>
                  <a:lnTo>
                    <a:pt x="56248" y="18338"/>
                  </a:lnTo>
                  <a:lnTo>
                    <a:pt x="52666" y="12852"/>
                  </a:lnTo>
                  <a:lnTo>
                    <a:pt x="52666" y="29324"/>
                  </a:lnTo>
                  <a:lnTo>
                    <a:pt x="50901" y="38150"/>
                  </a:lnTo>
                  <a:lnTo>
                    <a:pt x="45694" y="45897"/>
                  </a:lnTo>
                  <a:lnTo>
                    <a:pt x="37871" y="51003"/>
                  </a:lnTo>
                  <a:lnTo>
                    <a:pt x="29006" y="52666"/>
                  </a:lnTo>
                  <a:lnTo>
                    <a:pt x="20154" y="50888"/>
                  </a:lnTo>
                  <a:lnTo>
                    <a:pt x="12420" y="45669"/>
                  </a:lnTo>
                  <a:lnTo>
                    <a:pt x="7302" y="37858"/>
                  </a:lnTo>
                  <a:lnTo>
                    <a:pt x="5702" y="29324"/>
                  </a:lnTo>
                  <a:lnTo>
                    <a:pt x="5651" y="28956"/>
                  </a:lnTo>
                  <a:lnTo>
                    <a:pt x="7416" y="20154"/>
                  </a:lnTo>
                  <a:lnTo>
                    <a:pt x="12623" y="12407"/>
                  </a:lnTo>
                  <a:lnTo>
                    <a:pt x="20434" y="7302"/>
                  </a:lnTo>
                  <a:lnTo>
                    <a:pt x="29311" y="5638"/>
                  </a:lnTo>
                  <a:lnTo>
                    <a:pt x="38150" y="7416"/>
                  </a:lnTo>
                  <a:lnTo>
                    <a:pt x="45897" y="12623"/>
                  </a:lnTo>
                  <a:lnTo>
                    <a:pt x="51003" y="20434"/>
                  </a:lnTo>
                  <a:lnTo>
                    <a:pt x="52666" y="29324"/>
                  </a:lnTo>
                  <a:lnTo>
                    <a:pt x="52666" y="12852"/>
                  </a:lnTo>
                  <a:lnTo>
                    <a:pt x="49923" y="8648"/>
                  </a:lnTo>
                  <a:lnTo>
                    <a:pt x="45427" y="5638"/>
                  </a:lnTo>
                  <a:lnTo>
                    <a:pt x="40309" y="2197"/>
                  </a:lnTo>
                  <a:lnTo>
                    <a:pt x="29349" y="0"/>
                  </a:lnTo>
                  <a:lnTo>
                    <a:pt x="18351" y="2057"/>
                  </a:lnTo>
                  <a:lnTo>
                    <a:pt x="8661" y="8382"/>
                  </a:lnTo>
                  <a:lnTo>
                    <a:pt x="2197" y="17983"/>
                  </a:lnTo>
                  <a:lnTo>
                    <a:pt x="0" y="28956"/>
                  </a:lnTo>
                  <a:lnTo>
                    <a:pt x="2057" y="39954"/>
                  </a:lnTo>
                  <a:lnTo>
                    <a:pt x="8394" y="49631"/>
                  </a:lnTo>
                  <a:lnTo>
                    <a:pt x="17995" y="56095"/>
                  </a:lnTo>
                  <a:lnTo>
                    <a:pt x="28968" y="58305"/>
                  </a:lnTo>
                  <a:lnTo>
                    <a:pt x="39966" y="56248"/>
                  </a:lnTo>
                  <a:lnTo>
                    <a:pt x="45427" y="52666"/>
                  </a:lnTo>
                  <a:lnTo>
                    <a:pt x="49657" y="49898"/>
                  </a:lnTo>
                  <a:lnTo>
                    <a:pt x="56108" y="40297"/>
                  </a:lnTo>
                  <a:lnTo>
                    <a:pt x="58305" y="29324"/>
                  </a:lnTo>
                  <a:close/>
                </a:path>
              </a:pathLst>
            </a:custGeom>
            <a:solidFill>
              <a:srgbClr val="545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91935" y="5918767"/>
              <a:ext cx="471230" cy="49440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322564" y="5980705"/>
              <a:ext cx="104814" cy="11741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637932" y="582377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11339" y="0"/>
                  </a:moveTo>
                  <a:lnTo>
                    <a:pt x="50" y="11123"/>
                  </a:lnTo>
                  <a:lnTo>
                    <a:pt x="0" y="20217"/>
                  </a:lnTo>
                  <a:lnTo>
                    <a:pt x="11139" y="31482"/>
                  </a:lnTo>
                  <a:lnTo>
                    <a:pt x="20217" y="31546"/>
                  </a:lnTo>
                  <a:lnTo>
                    <a:pt x="31496" y="20419"/>
                  </a:lnTo>
                  <a:lnTo>
                    <a:pt x="31558" y="11329"/>
                  </a:lnTo>
                  <a:lnTo>
                    <a:pt x="25995" y="5688"/>
                  </a:lnTo>
                  <a:lnTo>
                    <a:pt x="20419" y="60"/>
                  </a:lnTo>
                  <a:lnTo>
                    <a:pt x="11339" y="0"/>
                  </a:lnTo>
                  <a:close/>
                </a:path>
              </a:pathLst>
            </a:custGeom>
            <a:solidFill>
              <a:srgbClr val="8B4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80898" y="5107222"/>
              <a:ext cx="139359" cy="1407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31092" y="4936798"/>
              <a:ext cx="93877" cy="11892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84435" y="4746371"/>
              <a:ext cx="197455" cy="15910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442199" y="5182663"/>
              <a:ext cx="443230" cy="332105"/>
            </a:xfrm>
            <a:custGeom>
              <a:avLst/>
              <a:gdLst/>
              <a:ahLst/>
              <a:cxnLst/>
              <a:rect l="l" t="t" r="r" b="b"/>
              <a:pathLst>
                <a:path w="443230" h="332104">
                  <a:moveTo>
                    <a:pt x="247835" y="0"/>
                  </a:moveTo>
                  <a:lnTo>
                    <a:pt x="208297" y="27563"/>
                  </a:lnTo>
                  <a:lnTo>
                    <a:pt x="121746" y="97322"/>
                  </a:lnTo>
                  <a:lnTo>
                    <a:pt x="36282" y="189881"/>
                  </a:lnTo>
                  <a:lnTo>
                    <a:pt x="0" y="285843"/>
                  </a:lnTo>
                  <a:lnTo>
                    <a:pt x="5035" y="292543"/>
                  </a:lnTo>
                  <a:lnTo>
                    <a:pt x="24900" y="302552"/>
                  </a:lnTo>
                  <a:lnTo>
                    <a:pt x="66731" y="300733"/>
                  </a:lnTo>
                  <a:lnTo>
                    <a:pt x="137664" y="271951"/>
                  </a:lnTo>
                  <a:lnTo>
                    <a:pt x="168573" y="256159"/>
                  </a:lnTo>
                  <a:lnTo>
                    <a:pt x="202910" y="243558"/>
                  </a:lnTo>
                  <a:lnTo>
                    <a:pt x="242206" y="238303"/>
                  </a:lnTo>
                  <a:lnTo>
                    <a:pt x="287993" y="244549"/>
                  </a:lnTo>
                  <a:lnTo>
                    <a:pt x="341802" y="266452"/>
                  </a:lnTo>
                  <a:lnTo>
                    <a:pt x="405165" y="308168"/>
                  </a:lnTo>
                  <a:lnTo>
                    <a:pt x="409177" y="314611"/>
                  </a:lnTo>
                  <a:lnTo>
                    <a:pt x="419006" y="326329"/>
                  </a:lnTo>
                  <a:lnTo>
                    <a:pt x="431340" y="331904"/>
                  </a:lnTo>
                  <a:lnTo>
                    <a:pt x="442865" y="319918"/>
                  </a:lnTo>
                  <a:lnTo>
                    <a:pt x="436917" y="287230"/>
                  </a:lnTo>
                  <a:lnTo>
                    <a:pt x="417720" y="207641"/>
                  </a:lnTo>
                  <a:lnTo>
                    <a:pt x="383249" y="108863"/>
                  </a:lnTo>
                  <a:lnTo>
                    <a:pt x="331477" y="18608"/>
                  </a:lnTo>
                  <a:lnTo>
                    <a:pt x="247835" y="0"/>
                  </a:lnTo>
                  <a:close/>
                </a:path>
              </a:pathLst>
            </a:custGeom>
            <a:solidFill>
              <a:srgbClr val="8B4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58041" y="4485164"/>
              <a:ext cx="826305" cy="72507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94083" y="4488555"/>
              <a:ext cx="85467" cy="13338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71933" y="4597836"/>
              <a:ext cx="730429" cy="79920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182378" y="4510590"/>
              <a:ext cx="203835" cy="213995"/>
            </a:xfrm>
            <a:custGeom>
              <a:avLst/>
              <a:gdLst/>
              <a:ahLst/>
              <a:cxnLst/>
              <a:rect l="l" t="t" r="r" b="b"/>
              <a:pathLst>
                <a:path w="203835" h="213995">
                  <a:moveTo>
                    <a:pt x="23545" y="168529"/>
                  </a:moveTo>
                  <a:lnTo>
                    <a:pt x="19392" y="164325"/>
                  </a:lnTo>
                  <a:lnTo>
                    <a:pt x="15240" y="160121"/>
                  </a:lnTo>
                  <a:lnTo>
                    <a:pt x="8470" y="160070"/>
                  </a:lnTo>
                  <a:lnTo>
                    <a:pt x="50" y="168389"/>
                  </a:lnTo>
                  <a:lnTo>
                    <a:pt x="0" y="175171"/>
                  </a:lnTo>
                  <a:lnTo>
                    <a:pt x="8305" y="183578"/>
                  </a:lnTo>
                  <a:lnTo>
                    <a:pt x="15087" y="183616"/>
                  </a:lnTo>
                  <a:lnTo>
                    <a:pt x="23507" y="175323"/>
                  </a:lnTo>
                  <a:lnTo>
                    <a:pt x="23545" y="168529"/>
                  </a:lnTo>
                  <a:close/>
                </a:path>
                <a:path w="203835" h="213995">
                  <a:moveTo>
                    <a:pt x="52832" y="192176"/>
                  </a:moveTo>
                  <a:lnTo>
                    <a:pt x="48679" y="187972"/>
                  </a:lnTo>
                  <a:lnTo>
                    <a:pt x="44526" y="183769"/>
                  </a:lnTo>
                  <a:lnTo>
                    <a:pt x="37757" y="183730"/>
                  </a:lnTo>
                  <a:lnTo>
                    <a:pt x="29337" y="192024"/>
                  </a:lnTo>
                  <a:lnTo>
                    <a:pt x="29298" y="198805"/>
                  </a:lnTo>
                  <a:lnTo>
                    <a:pt x="37592" y="207225"/>
                  </a:lnTo>
                  <a:lnTo>
                    <a:pt x="44386" y="207264"/>
                  </a:lnTo>
                  <a:lnTo>
                    <a:pt x="52793" y="198958"/>
                  </a:lnTo>
                  <a:lnTo>
                    <a:pt x="52832" y="192176"/>
                  </a:lnTo>
                  <a:close/>
                </a:path>
                <a:path w="203835" h="213995">
                  <a:moveTo>
                    <a:pt x="58077" y="154279"/>
                  </a:moveTo>
                  <a:lnTo>
                    <a:pt x="53911" y="150075"/>
                  </a:lnTo>
                  <a:lnTo>
                    <a:pt x="49758" y="145859"/>
                  </a:lnTo>
                  <a:lnTo>
                    <a:pt x="42989" y="145821"/>
                  </a:lnTo>
                  <a:lnTo>
                    <a:pt x="34569" y="154139"/>
                  </a:lnTo>
                  <a:lnTo>
                    <a:pt x="34531" y="160909"/>
                  </a:lnTo>
                  <a:lnTo>
                    <a:pt x="42837" y="169329"/>
                  </a:lnTo>
                  <a:lnTo>
                    <a:pt x="49618" y="169367"/>
                  </a:lnTo>
                  <a:lnTo>
                    <a:pt x="58026" y="161074"/>
                  </a:lnTo>
                  <a:lnTo>
                    <a:pt x="58077" y="154279"/>
                  </a:lnTo>
                  <a:close/>
                </a:path>
                <a:path w="203835" h="213995">
                  <a:moveTo>
                    <a:pt x="87223" y="198882"/>
                  </a:moveTo>
                  <a:lnTo>
                    <a:pt x="83070" y="194678"/>
                  </a:lnTo>
                  <a:lnTo>
                    <a:pt x="78917" y="190474"/>
                  </a:lnTo>
                  <a:lnTo>
                    <a:pt x="72148" y="190436"/>
                  </a:lnTo>
                  <a:lnTo>
                    <a:pt x="63728" y="198729"/>
                  </a:lnTo>
                  <a:lnTo>
                    <a:pt x="63690" y="205524"/>
                  </a:lnTo>
                  <a:lnTo>
                    <a:pt x="71983" y="213931"/>
                  </a:lnTo>
                  <a:lnTo>
                    <a:pt x="78765" y="213982"/>
                  </a:lnTo>
                  <a:lnTo>
                    <a:pt x="87185" y="205663"/>
                  </a:lnTo>
                  <a:lnTo>
                    <a:pt x="87223" y="198882"/>
                  </a:lnTo>
                  <a:close/>
                </a:path>
                <a:path w="203835" h="213995">
                  <a:moveTo>
                    <a:pt x="91389" y="171970"/>
                  </a:moveTo>
                  <a:lnTo>
                    <a:pt x="87236" y="167767"/>
                  </a:lnTo>
                  <a:lnTo>
                    <a:pt x="83083" y="163563"/>
                  </a:lnTo>
                  <a:lnTo>
                    <a:pt x="76314" y="163512"/>
                  </a:lnTo>
                  <a:lnTo>
                    <a:pt x="67894" y="171818"/>
                  </a:lnTo>
                  <a:lnTo>
                    <a:pt x="67856" y="178587"/>
                  </a:lnTo>
                  <a:lnTo>
                    <a:pt x="76161" y="187007"/>
                  </a:lnTo>
                  <a:lnTo>
                    <a:pt x="82943" y="187045"/>
                  </a:lnTo>
                  <a:lnTo>
                    <a:pt x="91351" y="178752"/>
                  </a:lnTo>
                  <a:lnTo>
                    <a:pt x="91389" y="171970"/>
                  </a:lnTo>
                  <a:close/>
                </a:path>
                <a:path w="203835" h="213995">
                  <a:moveTo>
                    <a:pt x="99783" y="40830"/>
                  </a:moveTo>
                  <a:lnTo>
                    <a:pt x="96316" y="37312"/>
                  </a:lnTo>
                  <a:lnTo>
                    <a:pt x="92849" y="33807"/>
                  </a:lnTo>
                  <a:lnTo>
                    <a:pt x="87185" y="33769"/>
                  </a:lnTo>
                  <a:lnTo>
                    <a:pt x="80162" y="40716"/>
                  </a:lnTo>
                  <a:lnTo>
                    <a:pt x="80124" y="46367"/>
                  </a:lnTo>
                  <a:lnTo>
                    <a:pt x="87058" y="53390"/>
                  </a:lnTo>
                  <a:lnTo>
                    <a:pt x="92722" y="53428"/>
                  </a:lnTo>
                  <a:lnTo>
                    <a:pt x="99745" y="46494"/>
                  </a:lnTo>
                  <a:lnTo>
                    <a:pt x="99783" y="40830"/>
                  </a:lnTo>
                  <a:close/>
                </a:path>
                <a:path w="203835" h="213995">
                  <a:moveTo>
                    <a:pt x="127800" y="174701"/>
                  </a:moveTo>
                  <a:lnTo>
                    <a:pt x="123647" y="170497"/>
                  </a:lnTo>
                  <a:lnTo>
                    <a:pt x="119507" y="166281"/>
                  </a:lnTo>
                  <a:lnTo>
                    <a:pt x="112725" y="166243"/>
                  </a:lnTo>
                  <a:lnTo>
                    <a:pt x="104305" y="174548"/>
                  </a:lnTo>
                  <a:lnTo>
                    <a:pt x="104267" y="181317"/>
                  </a:lnTo>
                  <a:lnTo>
                    <a:pt x="112560" y="189738"/>
                  </a:lnTo>
                  <a:lnTo>
                    <a:pt x="119341" y="189776"/>
                  </a:lnTo>
                  <a:lnTo>
                    <a:pt x="127762" y="181483"/>
                  </a:lnTo>
                  <a:lnTo>
                    <a:pt x="127800" y="174701"/>
                  </a:lnTo>
                  <a:close/>
                </a:path>
                <a:path w="203835" h="213995">
                  <a:moveTo>
                    <a:pt x="134785" y="30073"/>
                  </a:moveTo>
                  <a:lnTo>
                    <a:pt x="131318" y="26568"/>
                  </a:lnTo>
                  <a:lnTo>
                    <a:pt x="127850" y="23050"/>
                  </a:lnTo>
                  <a:lnTo>
                    <a:pt x="122186" y="23012"/>
                  </a:lnTo>
                  <a:lnTo>
                    <a:pt x="115163" y="29946"/>
                  </a:lnTo>
                  <a:lnTo>
                    <a:pt x="115125" y="35623"/>
                  </a:lnTo>
                  <a:lnTo>
                    <a:pt x="122059" y="42633"/>
                  </a:lnTo>
                  <a:lnTo>
                    <a:pt x="127723" y="42684"/>
                  </a:lnTo>
                  <a:lnTo>
                    <a:pt x="134747" y="35737"/>
                  </a:lnTo>
                  <a:lnTo>
                    <a:pt x="134785" y="30073"/>
                  </a:lnTo>
                  <a:close/>
                </a:path>
                <a:path w="203835" h="213995">
                  <a:moveTo>
                    <a:pt x="158394" y="107429"/>
                  </a:moveTo>
                  <a:lnTo>
                    <a:pt x="155460" y="91821"/>
                  </a:lnTo>
                  <a:lnTo>
                    <a:pt x="146456" y="78054"/>
                  </a:lnTo>
                  <a:lnTo>
                    <a:pt x="132816" y="68884"/>
                  </a:lnTo>
                  <a:lnTo>
                    <a:pt x="117259" y="65747"/>
                  </a:lnTo>
                  <a:lnTo>
                    <a:pt x="101663" y="68681"/>
                  </a:lnTo>
                  <a:lnTo>
                    <a:pt x="87909" y="77685"/>
                  </a:lnTo>
                  <a:lnTo>
                    <a:pt x="78727" y="91325"/>
                  </a:lnTo>
                  <a:lnTo>
                    <a:pt x="75590" y="106883"/>
                  </a:lnTo>
                  <a:lnTo>
                    <a:pt x="78524" y="122491"/>
                  </a:lnTo>
                  <a:lnTo>
                    <a:pt x="87528" y="136232"/>
                  </a:lnTo>
                  <a:lnTo>
                    <a:pt x="101168" y="145427"/>
                  </a:lnTo>
                  <a:lnTo>
                    <a:pt x="116725" y="148564"/>
                  </a:lnTo>
                  <a:lnTo>
                    <a:pt x="132321" y="145630"/>
                  </a:lnTo>
                  <a:lnTo>
                    <a:pt x="146075" y="136626"/>
                  </a:lnTo>
                  <a:lnTo>
                    <a:pt x="155257" y="122986"/>
                  </a:lnTo>
                  <a:lnTo>
                    <a:pt x="158394" y="107429"/>
                  </a:lnTo>
                  <a:close/>
                </a:path>
                <a:path w="203835" h="213995">
                  <a:moveTo>
                    <a:pt x="171716" y="31318"/>
                  </a:moveTo>
                  <a:lnTo>
                    <a:pt x="168236" y="27800"/>
                  </a:lnTo>
                  <a:lnTo>
                    <a:pt x="164769" y="24282"/>
                  </a:lnTo>
                  <a:lnTo>
                    <a:pt x="159105" y="24244"/>
                  </a:lnTo>
                  <a:lnTo>
                    <a:pt x="152082" y="31191"/>
                  </a:lnTo>
                  <a:lnTo>
                    <a:pt x="152044" y="36842"/>
                  </a:lnTo>
                  <a:lnTo>
                    <a:pt x="158978" y="43878"/>
                  </a:lnTo>
                  <a:lnTo>
                    <a:pt x="164642" y="43916"/>
                  </a:lnTo>
                  <a:lnTo>
                    <a:pt x="171678" y="36982"/>
                  </a:lnTo>
                  <a:lnTo>
                    <a:pt x="171716" y="31318"/>
                  </a:lnTo>
                  <a:close/>
                </a:path>
                <a:path w="203835" h="213995">
                  <a:moveTo>
                    <a:pt x="203301" y="7073"/>
                  </a:moveTo>
                  <a:lnTo>
                    <a:pt x="199834" y="3543"/>
                  </a:lnTo>
                  <a:lnTo>
                    <a:pt x="196367" y="38"/>
                  </a:lnTo>
                  <a:lnTo>
                    <a:pt x="190715" y="0"/>
                  </a:lnTo>
                  <a:lnTo>
                    <a:pt x="183680" y="6934"/>
                  </a:lnTo>
                  <a:lnTo>
                    <a:pt x="183642" y="12598"/>
                  </a:lnTo>
                  <a:lnTo>
                    <a:pt x="190576" y="19634"/>
                  </a:lnTo>
                  <a:lnTo>
                    <a:pt x="196240" y="19659"/>
                  </a:lnTo>
                  <a:lnTo>
                    <a:pt x="203263" y="12738"/>
                  </a:lnTo>
                  <a:lnTo>
                    <a:pt x="203301" y="7073"/>
                  </a:lnTo>
                  <a:close/>
                </a:path>
              </a:pathLst>
            </a:custGeom>
            <a:solidFill>
              <a:srgbClr val="D59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222575" y="4572437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4" h="52704">
                  <a:moveTo>
                    <a:pt x="26518" y="0"/>
                  </a:moveTo>
                  <a:lnTo>
                    <a:pt x="16592" y="1863"/>
                  </a:lnTo>
                  <a:lnTo>
                    <a:pt x="7841" y="7594"/>
                  </a:lnTo>
                  <a:lnTo>
                    <a:pt x="1993" y="16274"/>
                  </a:lnTo>
                  <a:lnTo>
                    <a:pt x="0" y="26179"/>
                  </a:lnTo>
                  <a:lnTo>
                    <a:pt x="1866" y="36107"/>
                  </a:lnTo>
                  <a:lnTo>
                    <a:pt x="7599" y="44858"/>
                  </a:lnTo>
                  <a:lnTo>
                    <a:pt x="16272" y="50704"/>
                  </a:lnTo>
                  <a:lnTo>
                    <a:pt x="26173" y="52699"/>
                  </a:lnTo>
                  <a:lnTo>
                    <a:pt x="36104" y="50836"/>
                  </a:lnTo>
                  <a:lnTo>
                    <a:pt x="44864" y="45109"/>
                  </a:lnTo>
                  <a:lnTo>
                    <a:pt x="50704" y="36430"/>
                  </a:lnTo>
                  <a:lnTo>
                    <a:pt x="52696" y="26525"/>
                  </a:lnTo>
                  <a:lnTo>
                    <a:pt x="50828" y="16594"/>
                  </a:lnTo>
                  <a:lnTo>
                    <a:pt x="45090" y="7835"/>
                  </a:lnTo>
                  <a:lnTo>
                    <a:pt x="36418" y="1993"/>
                  </a:lnTo>
                  <a:lnTo>
                    <a:pt x="26518" y="0"/>
                  </a:lnTo>
                  <a:close/>
                </a:path>
              </a:pathLst>
            </a:custGeom>
            <a:solidFill>
              <a:srgbClr val="C4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19754" y="4569645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45707" y="24485"/>
                  </a:moveTo>
                  <a:lnTo>
                    <a:pt x="39878" y="18567"/>
                  </a:lnTo>
                  <a:lnTo>
                    <a:pt x="34036" y="12649"/>
                  </a:lnTo>
                  <a:lnTo>
                    <a:pt x="24498" y="12598"/>
                  </a:lnTo>
                  <a:lnTo>
                    <a:pt x="12674" y="24269"/>
                  </a:lnTo>
                  <a:lnTo>
                    <a:pt x="12611" y="33794"/>
                  </a:lnTo>
                  <a:lnTo>
                    <a:pt x="24282" y="45631"/>
                  </a:lnTo>
                  <a:lnTo>
                    <a:pt x="33820" y="45694"/>
                  </a:lnTo>
                  <a:lnTo>
                    <a:pt x="45656" y="34023"/>
                  </a:lnTo>
                  <a:lnTo>
                    <a:pt x="45707" y="24485"/>
                  </a:lnTo>
                  <a:close/>
                </a:path>
                <a:path w="58420" h="58420">
                  <a:moveTo>
                    <a:pt x="58318" y="29324"/>
                  </a:moveTo>
                  <a:lnTo>
                    <a:pt x="56248" y="18338"/>
                  </a:lnTo>
                  <a:lnTo>
                    <a:pt x="52666" y="12852"/>
                  </a:lnTo>
                  <a:lnTo>
                    <a:pt x="52666" y="29324"/>
                  </a:lnTo>
                  <a:lnTo>
                    <a:pt x="50901" y="38150"/>
                  </a:lnTo>
                  <a:lnTo>
                    <a:pt x="45694" y="45897"/>
                  </a:lnTo>
                  <a:lnTo>
                    <a:pt x="37871" y="51003"/>
                  </a:lnTo>
                  <a:lnTo>
                    <a:pt x="29006" y="52666"/>
                  </a:lnTo>
                  <a:lnTo>
                    <a:pt x="20167" y="50888"/>
                  </a:lnTo>
                  <a:lnTo>
                    <a:pt x="12420" y="45669"/>
                  </a:lnTo>
                  <a:lnTo>
                    <a:pt x="7302" y="37858"/>
                  </a:lnTo>
                  <a:lnTo>
                    <a:pt x="5702" y="29324"/>
                  </a:lnTo>
                  <a:lnTo>
                    <a:pt x="5651" y="28956"/>
                  </a:lnTo>
                  <a:lnTo>
                    <a:pt x="7416" y="20154"/>
                  </a:lnTo>
                  <a:lnTo>
                    <a:pt x="12623" y="12407"/>
                  </a:lnTo>
                  <a:lnTo>
                    <a:pt x="20447" y="7302"/>
                  </a:lnTo>
                  <a:lnTo>
                    <a:pt x="29311" y="5638"/>
                  </a:lnTo>
                  <a:lnTo>
                    <a:pt x="38163" y="7416"/>
                  </a:lnTo>
                  <a:lnTo>
                    <a:pt x="45897" y="12611"/>
                  </a:lnTo>
                  <a:lnTo>
                    <a:pt x="51015" y="20434"/>
                  </a:lnTo>
                  <a:lnTo>
                    <a:pt x="52666" y="29324"/>
                  </a:lnTo>
                  <a:lnTo>
                    <a:pt x="52666" y="12852"/>
                  </a:lnTo>
                  <a:lnTo>
                    <a:pt x="49923" y="8648"/>
                  </a:lnTo>
                  <a:lnTo>
                    <a:pt x="45427" y="5638"/>
                  </a:lnTo>
                  <a:lnTo>
                    <a:pt x="40322" y="2197"/>
                  </a:lnTo>
                  <a:lnTo>
                    <a:pt x="29349" y="0"/>
                  </a:lnTo>
                  <a:lnTo>
                    <a:pt x="18351" y="2057"/>
                  </a:lnTo>
                  <a:lnTo>
                    <a:pt x="8661" y="8382"/>
                  </a:lnTo>
                  <a:lnTo>
                    <a:pt x="2209" y="17983"/>
                  </a:lnTo>
                  <a:lnTo>
                    <a:pt x="0" y="28956"/>
                  </a:lnTo>
                  <a:lnTo>
                    <a:pt x="2070" y="39954"/>
                  </a:lnTo>
                  <a:lnTo>
                    <a:pt x="8394" y="49631"/>
                  </a:lnTo>
                  <a:lnTo>
                    <a:pt x="17995" y="56095"/>
                  </a:lnTo>
                  <a:lnTo>
                    <a:pt x="28968" y="58305"/>
                  </a:lnTo>
                  <a:lnTo>
                    <a:pt x="39966" y="56248"/>
                  </a:lnTo>
                  <a:lnTo>
                    <a:pt x="45440" y="52666"/>
                  </a:lnTo>
                  <a:lnTo>
                    <a:pt x="49657" y="49898"/>
                  </a:lnTo>
                  <a:lnTo>
                    <a:pt x="56108" y="40297"/>
                  </a:lnTo>
                  <a:lnTo>
                    <a:pt x="58318" y="29324"/>
                  </a:lnTo>
                  <a:close/>
                </a:path>
              </a:pathLst>
            </a:custGeom>
            <a:solidFill>
              <a:srgbClr val="545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35576" y="4696772"/>
              <a:ext cx="471231" cy="49440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66206" y="4758710"/>
              <a:ext cx="104813" cy="11741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381573" y="460177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11341" y="0"/>
                  </a:moveTo>
                  <a:lnTo>
                    <a:pt x="50" y="11125"/>
                  </a:lnTo>
                  <a:lnTo>
                    <a:pt x="0" y="20218"/>
                  </a:lnTo>
                  <a:lnTo>
                    <a:pt x="11139" y="31482"/>
                  </a:lnTo>
                  <a:lnTo>
                    <a:pt x="20218" y="31546"/>
                  </a:lnTo>
                  <a:lnTo>
                    <a:pt x="31497" y="20420"/>
                  </a:lnTo>
                  <a:lnTo>
                    <a:pt x="31558" y="11329"/>
                  </a:lnTo>
                  <a:lnTo>
                    <a:pt x="25995" y="5688"/>
                  </a:lnTo>
                  <a:lnTo>
                    <a:pt x="20419" y="62"/>
                  </a:lnTo>
                  <a:lnTo>
                    <a:pt x="11341" y="0"/>
                  </a:lnTo>
                  <a:close/>
                </a:path>
              </a:pathLst>
            </a:custGeom>
            <a:solidFill>
              <a:srgbClr val="8B4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3898843" y="4059845"/>
            <a:ext cx="2876550" cy="2876550"/>
            <a:chOff x="3898843" y="4059845"/>
            <a:chExt cx="2876550" cy="2876550"/>
          </a:xfrm>
        </p:grpSpPr>
        <p:sp>
          <p:nvSpPr>
            <p:cNvPr id="71" name="object 71"/>
            <p:cNvSpPr/>
            <p:nvPr/>
          </p:nvSpPr>
          <p:spPr>
            <a:xfrm>
              <a:off x="3898843" y="4059845"/>
              <a:ext cx="2876550" cy="2876550"/>
            </a:xfrm>
            <a:custGeom>
              <a:avLst/>
              <a:gdLst/>
              <a:ahLst/>
              <a:cxnLst/>
              <a:rect l="l" t="t" r="r" b="b"/>
              <a:pathLst>
                <a:path w="2876550" h="2876550">
                  <a:moveTo>
                    <a:pt x="2696508" y="0"/>
                  </a:moveTo>
                  <a:lnTo>
                    <a:pt x="180000" y="0"/>
                  </a:lnTo>
                  <a:lnTo>
                    <a:pt x="132292" y="6458"/>
                  </a:lnTo>
                  <a:lnTo>
                    <a:pt x="89333" y="24666"/>
                  </a:lnTo>
                  <a:lnTo>
                    <a:pt x="52875" y="52875"/>
                  </a:lnTo>
                  <a:lnTo>
                    <a:pt x="24666" y="89334"/>
                  </a:lnTo>
                  <a:lnTo>
                    <a:pt x="6458" y="132293"/>
                  </a:lnTo>
                  <a:lnTo>
                    <a:pt x="0" y="180003"/>
                  </a:lnTo>
                  <a:lnTo>
                    <a:pt x="0" y="2696508"/>
                  </a:lnTo>
                  <a:lnTo>
                    <a:pt x="6458" y="2744216"/>
                  </a:lnTo>
                  <a:lnTo>
                    <a:pt x="24666" y="2787175"/>
                  </a:lnTo>
                  <a:lnTo>
                    <a:pt x="52875" y="2823633"/>
                  </a:lnTo>
                  <a:lnTo>
                    <a:pt x="89333" y="2851841"/>
                  </a:lnTo>
                  <a:lnTo>
                    <a:pt x="132292" y="2870049"/>
                  </a:lnTo>
                  <a:lnTo>
                    <a:pt x="180000" y="2876508"/>
                  </a:lnTo>
                  <a:lnTo>
                    <a:pt x="2696508" y="2876508"/>
                  </a:lnTo>
                  <a:lnTo>
                    <a:pt x="2744216" y="2870049"/>
                  </a:lnTo>
                  <a:lnTo>
                    <a:pt x="2787175" y="2851841"/>
                  </a:lnTo>
                  <a:lnTo>
                    <a:pt x="2823633" y="2823633"/>
                  </a:lnTo>
                  <a:lnTo>
                    <a:pt x="2851841" y="2787175"/>
                  </a:lnTo>
                  <a:lnTo>
                    <a:pt x="2870049" y="2744216"/>
                  </a:lnTo>
                  <a:lnTo>
                    <a:pt x="2876508" y="2696508"/>
                  </a:lnTo>
                  <a:lnTo>
                    <a:pt x="2876508" y="180003"/>
                  </a:lnTo>
                  <a:lnTo>
                    <a:pt x="2870049" y="132293"/>
                  </a:lnTo>
                  <a:lnTo>
                    <a:pt x="2851841" y="89334"/>
                  </a:lnTo>
                  <a:lnTo>
                    <a:pt x="2823633" y="52875"/>
                  </a:lnTo>
                  <a:lnTo>
                    <a:pt x="2787175" y="24666"/>
                  </a:lnTo>
                  <a:lnTo>
                    <a:pt x="2744216" y="6458"/>
                  </a:lnTo>
                  <a:lnTo>
                    <a:pt x="2696508" y="0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92242" y="5265516"/>
              <a:ext cx="892810" cy="1000760"/>
            </a:xfrm>
            <a:custGeom>
              <a:avLst/>
              <a:gdLst/>
              <a:ahLst/>
              <a:cxnLst/>
              <a:rect l="l" t="t" r="r" b="b"/>
              <a:pathLst>
                <a:path w="892810" h="1000760">
                  <a:moveTo>
                    <a:pt x="219265" y="178079"/>
                  </a:moveTo>
                  <a:lnTo>
                    <a:pt x="215506" y="135966"/>
                  </a:lnTo>
                  <a:lnTo>
                    <a:pt x="197281" y="97472"/>
                  </a:lnTo>
                  <a:lnTo>
                    <a:pt x="163690" y="73291"/>
                  </a:lnTo>
                  <a:lnTo>
                    <a:pt x="139890" y="67818"/>
                  </a:lnTo>
                  <a:lnTo>
                    <a:pt x="132969" y="72440"/>
                  </a:lnTo>
                  <a:lnTo>
                    <a:pt x="112229" y="128130"/>
                  </a:lnTo>
                  <a:lnTo>
                    <a:pt x="104533" y="168668"/>
                  </a:lnTo>
                  <a:lnTo>
                    <a:pt x="99237" y="209727"/>
                  </a:lnTo>
                  <a:lnTo>
                    <a:pt x="95161" y="250913"/>
                  </a:lnTo>
                  <a:lnTo>
                    <a:pt x="93954" y="269570"/>
                  </a:lnTo>
                  <a:lnTo>
                    <a:pt x="94818" y="288201"/>
                  </a:lnTo>
                  <a:lnTo>
                    <a:pt x="99390" y="305473"/>
                  </a:lnTo>
                  <a:lnTo>
                    <a:pt x="109283" y="320052"/>
                  </a:lnTo>
                  <a:lnTo>
                    <a:pt x="128358" y="330352"/>
                  </a:lnTo>
                  <a:lnTo>
                    <a:pt x="150418" y="330466"/>
                  </a:lnTo>
                  <a:lnTo>
                    <a:pt x="171945" y="322097"/>
                  </a:lnTo>
                  <a:lnTo>
                    <a:pt x="201015" y="287642"/>
                  </a:lnTo>
                  <a:lnTo>
                    <a:pt x="212890" y="243547"/>
                  </a:lnTo>
                  <a:lnTo>
                    <a:pt x="217982" y="199390"/>
                  </a:lnTo>
                  <a:lnTo>
                    <a:pt x="219265" y="178079"/>
                  </a:lnTo>
                  <a:close/>
                </a:path>
                <a:path w="892810" h="1000760">
                  <a:moveTo>
                    <a:pt x="449211" y="173532"/>
                  </a:moveTo>
                  <a:lnTo>
                    <a:pt x="448030" y="121094"/>
                  </a:lnTo>
                  <a:lnTo>
                    <a:pt x="441744" y="81915"/>
                  </a:lnTo>
                  <a:lnTo>
                    <a:pt x="413016" y="50673"/>
                  </a:lnTo>
                  <a:lnTo>
                    <a:pt x="404317" y="45466"/>
                  </a:lnTo>
                  <a:lnTo>
                    <a:pt x="386486" y="32588"/>
                  </a:lnTo>
                  <a:lnTo>
                    <a:pt x="365506" y="16484"/>
                  </a:lnTo>
                  <a:lnTo>
                    <a:pt x="343306" y="3505"/>
                  </a:lnTo>
                  <a:lnTo>
                    <a:pt x="321818" y="0"/>
                  </a:lnTo>
                  <a:lnTo>
                    <a:pt x="318693" y="508"/>
                  </a:lnTo>
                  <a:lnTo>
                    <a:pt x="288734" y="40233"/>
                  </a:lnTo>
                  <a:lnTo>
                    <a:pt x="277647" y="84150"/>
                  </a:lnTo>
                  <a:lnTo>
                    <a:pt x="256743" y="224345"/>
                  </a:lnTo>
                  <a:lnTo>
                    <a:pt x="255282" y="239915"/>
                  </a:lnTo>
                  <a:lnTo>
                    <a:pt x="255993" y="247523"/>
                  </a:lnTo>
                  <a:lnTo>
                    <a:pt x="303326" y="284657"/>
                  </a:lnTo>
                  <a:lnTo>
                    <a:pt x="348513" y="297370"/>
                  </a:lnTo>
                  <a:lnTo>
                    <a:pt x="371602" y="296062"/>
                  </a:lnTo>
                  <a:lnTo>
                    <a:pt x="415340" y="270281"/>
                  </a:lnTo>
                  <a:lnTo>
                    <a:pt x="441248" y="224802"/>
                  </a:lnTo>
                  <a:lnTo>
                    <a:pt x="446938" y="199466"/>
                  </a:lnTo>
                  <a:lnTo>
                    <a:pt x="449211" y="173532"/>
                  </a:lnTo>
                  <a:close/>
                </a:path>
                <a:path w="892810" h="1000760">
                  <a:moveTo>
                    <a:pt x="639521" y="254190"/>
                  </a:moveTo>
                  <a:lnTo>
                    <a:pt x="635000" y="202412"/>
                  </a:lnTo>
                  <a:lnTo>
                    <a:pt x="621538" y="164680"/>
                  </a:lnTo>
                  <a:lnTo>
                    <a:pt x="595922" y="134086"/>
                  </a:lnTo>
                  <a:lnTo>
                    <a:pt x="559358" y="118656"/>
                  </a:lnTo>
                  <a:lnTo>
                    <a:pt x="539597" y="119380"/>
                  </a:lnTo>
                  <a:lnTo>
                    <a:pt x="518629" y="125285"/>
                  </a:lnTo>
                  <a:lnTo>
                    <a:pt x="493534" y="255993"/>
                  </a:lnTo>
                  <a:lnTo>
                    <a:pt x="490258" y="275082"/>
                  </a:lnTo>
                  <a:lnTo>
                    <a:pt x="488619" y="294347"/>
                  </a:lnTo>
                  <a:lnTo>
                    <a:pt x="490169" y="313131"/>
                  </a:lnTo>
                  <a:lnTo>
                    <a:pt x="496443" y="330733"/>
                  </a:lnTo>
                  <a:lnTo>
                    <a:pt x="517639" y="351726"/>
                  </a:lnTo>
                  <a:lnTo>
                    <a:pt x="546976" y="359727"/>
                  </a:lnTo>
                  <a:lnTo>
                    <a:pt x="578281" y="355396"/>
                  </a:lnTo>
                  <a:lnTo>
                    <a:pt x="605409" y="339394"/>
                  </a:lnTo>
                  <a:lnTo>
                    <a:pt x="624154" y="314833"/>
                  </a:lnTo>
                  <a:lnTo>
                    <a:pt x="635177" y="285724"/>
                  </a:lnTo>
                  <a:lnTo>
                    <a:pt x="639521" y="254190"/>
                  </a:lnTo>
                  <a:close/>
                </a:path>
                <a:path w="892810" h="1000760">
                  <a:moveTo>
                    <a:pt x="892365" y="762165"/>
                  </a:moveTo>
                  <a:lnTo>
                    <a:pt x="878471" y="689444"/>
                  </a:lnTo>
                  <a:lnTo>
                    <a:pt x="860463" y="653529"/>
                  </a:lnTo>
                  <a:lnTo>
                    <a:pt x="834529" y="618655"/>
                  </a:lnTo>
                  <a:lnTo>
                    <a:pt x="800252" y="585355"/>
                  </a:lnTo>
                  <a:lnTo>
                    <a:pt x="744588" y="550278"/>
                  </a:lnTo>
                  <a:lnTo>
                    <a:pt x="683463" y="524408"/>
                  </a:lnTo>
                  <a:lnTo>
                    <a:pt x="351599" y="394716"/>
                  </a:lnTo>
                  <a:lnTo>
                    <a:pt x="314325" y="381419"/>
                  </a:lnTo>
                  <a:lnTo>
                    <a:pt x="275704" y="374954"/>
                  </a:lnTo>
                  <a:lnTo>
                    <a:pt x="227431" y="384327"/>
                  </a:lnTo>
                  <a:lnTo>
                    <a:pt x="184594" y="410070"/>
                  </a:lnTo>
                  <a:lnTo>
                    <a:pt x="146646" y="446100"/>
                  </a:lnTo>
                  <a:lnTo>
                    <a:pt x="113080" y="486321"/>
                  </a:lnTo>
                  <a:lnTo>
                    <a:pt x="82778" y="525564"/>
                  </a:lnTo>
                  <a:lnTo>
                    <a:pt x="54241" y="566077"/>
                  </a:lnTo>
                  <a:lnTo>
                    <a:pt x="29476" y="608596"/>
                  </a:lnTo>
                  <a:lnTo>
                    <a:pt x="10528" y="653872"/>
                  </a:lnTo>
                  <a:lnTo>
                    <a:pt x="0" y="702525"/>
                  </a:lnTo>
                  <a:lnTo>
                    <a:pt x="139" y="752208"/>
                  </a:lnTo>
                  <a:lnTo>
                    <a:pt x="12357" y="799376"/>
                  </a:lnTo>
                  <a:lnTo>
                    <a:pt x="38036" y="840447"/>
                  </a:lnTo>
                  <a:lnTo>
                    <a:pt x="70827" y="868222"/>
                  </a:lnTo>
                  <a:lnTo>
                    <a:pt x="109435" y="887831"/>
                  </a:lnTo>
                  <a:lnTo>
                    <a:pt x="151409" y="901700"/>
                  </a:lnTo>
                  <a:lnTo>
                    <a:pt x="194373" y="912291"/>
                  </a:lnTo>
                  <a:lnTo>
                    <a:pt x="510336" y="984885"/>
                  </a:lnTo>
                  <a:lnTo>
                    <a:pt x="569480" y="996988"/>
                  </a:lnTo>
                  <a:lnTo>
                    <a:pt x="629373" y="1000734"/>
                  </a:lnTo>
                  <a:lnTo>
                    <a:pt x="673658" y="995324"/>
                  </a:lnTo>
                  <a:lnTo>
                    <a:pt x="715060" y="984338"/>
                  </a:lnTo>
                  <a:lnTo>
                    <a:pt x="753186" y="968349"/>
                  </a:lnTo>
                  <a:lnTo>
                    <a:pt x="787590" y="947889"/>
                  </a:lnTo>
                  <a:lnTo>
                    <a:pt x="817854" y="923518"/>
                  </a:lnTo>
                  <a:lnTo>
                    <a:pt x="864285" y="865225"/>
                  </a:lnTo>
                  <a:lnTo>
                    <a:pt x="889114" y="797864"/>
                  </a:lnTo>
                  <a:lnTo>
                    <a:pt x="892365" y="762165"/>
                  </a:lnTo>
                  <a:close/>
                </a:path>
              </a:pathLst>
            </a:custGeom>
            <a:solidFill>
              <a:srgbClr val="894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76242" y="5526662"/>
              <a:ext cx="110183" cy="15638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42700" y="5633476"/>
              <a:ext cx="84097" cy="13052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372991" y="4920368"/>
              <a:ext cx="2024380" cy="1040765"/>
            </a:xfrm>
            <a:custGeom>
              <a:avLst/>
              <a:gdLst/>
              <a:ahLst/>
              <a:cxnLst/>
              <a:rect l="l" t="t" r="r" b="b"/>
              <a:pathLst>
                <a:path w="2024379" h="1040764">
                  <a:moveTo>
                    <a:pt x="398640" y="294347"/>
                  </a:moveTo>
                  <a:lnTo>
                    <a:pt x="393712" y="255981"/>
                  </a:lnTo>
                  <a:lnTo>
                    <a:pt x="368630" y="125285"/>
                  </a:lnTo>
                  <a:lnTo>
                    <a:pt x="327901" y="118656"/>
                  </a:lnTo>
                  <a:lnTo>
                    <a:pt x="308762" y="123913"/>
                  </a:lnTo>
                  <a:lnTo>
                    <a:pt x="276796" y="148082"/>
                  </a:lnTo>
                  <a:lnTo>
                    <a:pt x="257708" y="182994"/>
                  </a:lnTo>
                  <a:lnTo>
                    <a:pt x="248996" y="222326"/>
                  </a:lnTo>
                  <a:lnTo>
                    <a:pt x="247751" y="254177"/>
                  </a:lnTo>
                  <a:lnTo>
                    <a:pt x="252095" y="285711"/>
                  </a:lnTo>
                  <a:lnTo>
                    <a:pt x="263118" y="314807"/>
                  </a:lnTo>
                  <a:lnTo>
                    <a:pt x="281863" y="339394"/>
                  </a:lnTo>
                  <a:lnTo>
                    <a:pt x="308991" y="355396"/>
                  </a:lnTo>
                  <a:lnTo>
                    <a:pt x="340296" y="359727"/>
                  </a:lnTo>
                  <a:lnTo>
                    <a:pt x="369633" y="351726"/>
                  </a:lnTo>
                  <a:lnTo>
                    <a:pt x="390829" y="330733"/>
                  </a:lnTo>
                  <a:lnTo>
                    <a:pt x="397090" y="313131"/>
                  </a:lnTo>
                  <a:lnTo>
                    <a:pt x="398640" y="294347"/>
                  </a:lnTo>
                  <a:close/>
                </a:path>
                <a:path w="2024379" h="1040764">
                  <a:moveTo>
                    <a:pt x="631990" y="239890"/>
                  </a:moveTo>
                  <a:lnTo>
                    <a:pt x="609625" y="84099"/>
                  </a:lnTo>
                  <a:lnTo>
                    <a:pt x="598538" y="40208"/>
                  </a:lnTo>
                  <a:lnTo>
                    <a:pt x="574268" y="3467"/>
                  </a:lnTo>
                  <a:lnTo>
                    <a:pt x="565467" y="0"/>
                  </a:lnTo>
                  <a:lnTo>
                    <a:pt x="543966" y="3505"/>
                  </a:lnTo>
                  <a:lnTo>
                    <a:pt x="521766" y="16484"/>
                  </a:lnTo>
                  <a:lnTo>
                    <a:pt x="500786" y="32588"/>
                  </a:lnTo>
                  <a:lnTo>
                    <a:pt x="482955" y="45466"/>
                  </a:lnTo>
                  <a:lnTo>
                    <a:pt x="451624" y="70332"/>
                  </a:lnTo>
                  <a:lnTo>
                    <a:pt x="440143" y="107746"/>
                  </a:lnTo>
                  <a:lnTo>
                    <a:pt x="438061" y="147294"/>
                  </a:lnTo>
                  <a:lnTo>
                    <a:pt x="438048" y="173520"/>
                  </a:lnTo>
                  <a:lnTo>
                    <a:pt x="440309" y="199466"/>
                  </a:lnTo>
                  <a:lnTo>
                    <a:pt x="456463" y="248970"/>
                  </a:lnTo>
                  <a:lnTo>
                    <a:pt x="491858" y="286626"/>
                  </a:lnTo>
                  <a:lnTo>
                    <a:pt x="538759" y="297370"/>
                  </a:lnTo>
                  <a:lnTo>
                    <a:pt x="561619" y="292963"/>
                  </a:lnTo>
                  <a:lnTo>
                    <a:pt x="605383" y="274218"/>
                  </a:lnTo>
                  <a:lnTo>
                    <a:pt x="631266" y="247497"/>
                  </a:lnTo>
                  <a:lnTo>
                    <a:pt x="631990" y="239890"/>
                  </a:lnTo>
                  <a:close/>
                </a:path>
                <a:path w="2024379" h="1040764">
                  <a:moveTo>
                    <a:pt x="793305" y="269557"/>
                  </a:moveTo>
                  <a:lnTo>
                    <a:pt x="788035" y="209727"/>
                  </a:lnTo>
                  <a:lnTo>
                    <a:pt x="782739" y="168668"/>
                  </a:lnTo>
                  <a:lnTo>
                    <a:pt x="775030" y="128117"/>
                  </a:lnTo>
                  <a:lnTo>
                    <a:pt x="763739" y="88480"/>
                  </a:lnTo>
                  <a:lnTo>
                    <a:pt x="747356" y="67767"/>
                  </a:lnTo>
                  <a:lnTo>
                    <a:pt x="739406" y="67894"/>
                  </a:lnTo>
                  <a:lnTo>
                    <a:pt x="689991" y="97472"/>
                  </a:lnTo>
                  <a:lnTo>
                    <a:pt x="671779" y="135966"/>
                  </a:lnTo>
                  <a:lnTo>
                    <a:pt x="667994" y="178066"/>
                  </a:lnTo>
                  <a:lnTo>
                    <a:pt x="669277" y="199377"/>
                  </a:lnTo>
                  <a:lnTo>
                    <a:pt x="674382" y="243522"/>
                  </a:lnTo>
                  <a:lnTo>
                    <a:pt x="686257" y="287642"/>
                  </a:lnTo>
                  <a:lnTo>
                    <a:pt x="715327" y="322097"/>
                  </a:lnTo>
                  <a:lnTo>
                    <a:pt x="736854" y="330454"/>
                  </a:lnTo>
                  <a:lnTo>
                    <a:pt x="758926" y="330352"/>
                  </a:lnTo>
                  <a:lnTo>
                    <a:pt x="777989" y="320065"/>
                  </a:lnTo>
                  <a:lnTo>
                    <a:pt x="787869" y="305473"/>
                  </a:lnTo>
                  <a:lnTo>
                    <a:pt x="792441" y="288188"/>
                  </a:lnTo>
                  <a:lnTo>
                    <a:pt x="793305" y="269557"/>
                  </a:lnTo>
                  <a:close/>
                </a:path>
                <a:path w="2024379" h="1040764">
                  <a:moveTo>
                    <a:pt x="877887" y="738949"/>
                  </a:moveTo>
                  <a:lnTo>
                    <a:pt x="876249" y="698652"/>
                  </a:lnTo>
                  <a:lnTo>
                    <a:pt x="867346" y="656780"/>
                  </a:lnTo>
                  <a:lnTo>
                    <a:pt x="851928" y="613994"/>
                  </a:lnTo>
                  <a:lnTo>
                    <a:pt x="830770" y="570903"/>
                  </a:lnTo>
                  <a:lnTo>
                    <a:pt x="804608" y="528116"/>
                  </a:lnTo>
                  <a:lnTo>
                    <a:pt x="774204" y="486270"/>
                  </a:lnTo>
                  <a:lnTo>
                    <a:pt x="740613" y="446074"/>
                  </a:lnTo>
                  <a:lnTo>
                    <a:pt x="702678" y="410057"/>
                  </a:lnTo>
                  <a:lnTo>
                    <a:pt x="659853" y="384314"/>
                  </a:lnTo>
                  <a:lnTo>
                    <a:pt x="611568" y="374954"/>
                  </a:lnTo>
                  <a:lnTo>
                    <a:pt x="592074" y="376885"/>
                  </a:lnTo>
                  <a:lnTo>
                    <a:pt x="554177" y="387629"/>
                  </a:lnTo>
                  <a:lnTo>
                    <a:pt x="203809" y="524408"/>
                  </a:lnTo>
                  <a:lnTo>
                    <a:pt x="142697" y="550240"/>
                  </a:lnTo>
                  <a:lnTo>
                    <a:pt x="87007" y="585292"/>
                  </a:lnTo>
                  <a:lnTo>
                    <a:pt x="56045" y="614705"/>
                  </a:lnTo>
                  <a:lnTo>
                    <a:pt x="32270" y="644664"/>
                  </a:lnTo>
                  <a:lnTo>
                    <a:pt x="4660" y="705408"/>
                  </a:lnTo>
                  <a:lnTo>
                    <a:pt x="0" y="735774"/>
                  </a:lnTo>
                  <a:lnTo>
                    <a:pt x="889" y="765848"/>
                  </a:lnTo>
                  <a:lnTo>
                    <a:pt x="17678" y="824318"/>
                  </a:lnTo>
                  <a:lnTo>
                    <a:pt x="51727" y="879132"/>
                  </a:lnTo>
                  <a:lnTo>
                    <a:pt x="99771" y="928611"/>
                  </a:lnTo>
                  <a:lnTo>
                    <a:pt x="158521" y="971105"/>
                  </a:lnTo>
                  <a:lnTo>
                    <a:pt x="224675" y="1004925"/>
                  </a:lnTo>
                  <a:lnTo>
                    <a:pt x="294957" y="1028382"/>
                  </a:lnTo>
                  <a:lnTo>
                    <a:pt x="366090" y="1039837"/>
                  </a:lnTo>
                  <a:lnTo>
                    <a:pt x="400939" y="1040523"/>
                  </a:lnTo>
                  <a:lnTo>
                    <a:pt x="434784" y="1037577"/>
                  </a:lnTo>
                  <a:lnTo>
                    <a:pt x="497751" y="1019962"/>
                  </a:lnTo>
                  <a:lnTo>
                    <a:pt x="551700" y="985291"/>
                  </a:lnTo>
                  <a:lnTo>
                    <a:pt x="598716" y="933945"/>
                  </a:lnTo>
                  <a:lnTo>
                    <a:pt x="692632" y="912329"/>
                  </a:lnTo>
                  <a:lnTo>
                    <a:pt x="750506" y="894753"/>
                  </a:lnTo>
                  <a:lnTo>
                    <a:pt x="796582" y="871791"/>
                  </a:lnTo>
                  <a:lnTo>
                    <a:pt x="831596" y="844105"/>
                  </a:lnTo>
                  <a:lnTo>
                    <a:pt x="856322" y="812317"/>
                  </a:lnTo>
                  <a:lnTo>
                    <a:pt x="871499" y="777049"/>
                  </a:lnTo>
                  <a:lnTo>
                    <a:pt x="877887" y="738949"/>
                  </a:lnTo>
                  <a:close/>
                </a:path>
                <a:path w="2024379" h="1040764">
                  <a:moveTo>
                    <a:pt x="1249934" y="381431"/>
                  </a:moveTo>
                  <a:lnTo>
                    <a:pt x="1246581" y="380149"/>
                  </a:lnTo>
                  <a:lnTo>
                    <a:pt x="1246962" y="387388"/>
                  </a:lnTo>
                  <a:lnTo>
                    <a:pt x="1249934" y="381431"/>
                  </a:lnTo>
                  <a:close/>
                </a:path>
                <a:path w="2024379" h="1040764">
                  <a:moveTo>
                    <a:pt x="1278001" y="392087"/>
                  </a:moveTo>
                  <a:lnTo>
                    <a:pt x="1276985" y="327152"/>
                  </a:lnTo>
                  <a:lnTo>
                    <a:pt x="1249934" y="381431"/>
                  </a:lnTo>
                  <a:lnTo>
                    <a:pt x="1278001" y="392087"/>
                  </a:lnTo>
                  <a:close/>
                </a:path>
                <a:path w="2024379" h="1040764">
                  <a:moveTo>
                    <a:pt x="1429677" y="312178"/>
                  </a:moveTo>
                  <a:lnTo>
                    <a:pt x="1427518" y="312267"/>
                  </a:lnTo>
                  <a:lnTo>
                    <a:pt x="1429042" y="315264"/>
                  </a:lnTo>
                  <a:lnTo>
                    <a:pt x="1429677" y="312178"/>
                  </a:lnTo>
                  <a:close/>
                </a:path>
                <a:path w="2024379" h="1040764">
                  <a:moveTo>
                    <a:pt x="1473161" y="314579"/>
                  </a:moveTo>
                  <a:lnTo>
                    <a:pt x="1470342" y="271081"/>
                  </a:lnTo>
                  <a:lnTo>
                    <a:pt x="1463484" y="228028"/>
                  </a:lnTo>
                  <a:lnTo>
                    <a:pt x="1449793" y="247027"/>
                  </a:lnTo>
                  <a:lnTo>
                    <a:pt x="1440357" y="268617"/>
                  </a:lnTo>
                  <a:lnTo>
                    <a:pt x="1433880" y="291731"/>
                  </a:lnTo>
                  <a:lnTo>
                    <a:pt x="1429677" y="312178"/>
                  </a:lnTo>
                  <a:lnTo>
                    <a:pt x="1438960" y="311823"/>
                  </a:lnTo>
                  <a:lnTo>
                    <a:pt x="1450416" y="312051"/>
                  </a:lnTo>
                  <a:lnTo>
                    <a:pt x="1461820" y="312978"/>
                  </a:lnTo>
                  <a:lnTo>
                    <a:pt x="1473161" y="314579"/>
                  </a:lnTo>
                  <a:close/>
                </a:path>
                <a:path w="2024379" h="1040764">
                  <a:moveTo>
                    <a:pt x="1676704" y="447078"/>
                  </a:moveTo>
                  <a:lnTo>
                    <a:pt x="1673098" y="424446"/>
                  </a:lnTo>
                  <a:lnTo>
                    <a:pt x="1669059" y="401904"/>
                  </a:lnTo>
                  <a:lnTo>
                    <a:pt x="1664614" y="379425"/>
                  </a:lnTo>
                  <a:lnTo>
                    <a:pt x="1659763" y="357035"/>
                  </a:lnTo>
                  <a:lnTo>
                    <a:pt x="1644599" y="450443"/>
                  </a:lnTo>
                  <a:lnTo>
                    <a:pt x="1648764" y="445465"/>
                  </a:lnTo>
                  <a:lnTo>
                    <a:pt x="1655648" y="446913"/>
                  </a:lnTo>
                  <a:lnTo>
                    <a:pt x="1662658" y="447675"/>
                  </a:lnTo>
                  <a:lnTo>
                    <a:pt x="1669694" y="447725"/>
                  </a:lnTo>
                  <a:lnTo>
                    <a:pt x="1676704" y="447078"/>
                  </a:lnTo>
                  <a:close/>
                </a:path>
                <a:path w="2024379" h="1040764">
                  <a:moveTo>
                    <a:pt x="1850885" y="584060"/>
                  </a:moveTo>
                  <a:lnTo>
                    <a:pt x="1847964" y="585889"/>
                  </a:lnTo>
                  <a:lnTo>
                    <a:pt x="1850885" y="585622"/>
                  </a:lnTo>
                  <a:lnTo>
                    <a:pt x="1850885" y="584060"/>
                  </a:lnTo>
                  <a:close/>
                </a:path>
                <a:path w="2024379" h="1040764">
                  <a:moveTo>
                    <a:pt x="1872145" y="555777"/>
                  </a:moveTo>
                  <a:lnTo>
                    <a:pt x="1870303" y="535393"/>
                  </a:lnTo>
                  <a:lnTo>
                    <a:pt x="1865464" y="515518"/>
                  </a:lnTo>
                  <a:lnTo>
                    <a:pt x="1857730" y="496582"/>
                  </a:lnTo>
                  <a:lnTo>
                    <a:pt x="1854339" y="518680"/>
                  </a:lnTo>
                  <a:lnTo>
                    <a:pt x="1852066" y="540931"/>
                  </a:lnTo>
                  <a:lnTo>
                    <a:pt x="1850910" y="563257"/>
                  </a:lnTo>
                  <a:lnTo>
                    <a:pt x="1850885" y="584060"/>
                  </a:lnTo>
                  <a:lnTo>
                    <a:pt x="1855025" y="581469"/>
                  </a:lnTo>
                  <a:lnTo>
                    <a:pt x="1862823" y="578154"/>
                  </a:lnTo>
                  <a:lnTo>
                    <a:pt x="1870925" y="576186"/>
                  </a:lnTo>
                  <a:lnTo>
                    <a:pt x="1872145" y="555777"/>
                  </a:lnTo>
                  <a:close/>
                </a:path>
                <a:path w="2024379" h="1040764">
                  <a:moveTo>
                    <a:pt x="2023960" y="676579"/>
                  </a:moveTo>
                  <a:lnTo>
                    <a:pt x="2006333" y="633196"/>
                  </a:lnTo>
                  <a:lnTo>
                    <a:pt x="2001227" y="623290"/>
                  </a:lnTo>
                  <a:lnTo>
                    <a:pt x="2000250" y="639102"/>
                  </a:lnTo>
                  <a:lnTo>
                    <a:pt x="2000046" y="654926"/>
                  </a:lnTo>
                  <a:lnTo>
                    <a:pt x="2000618" y="670725"/>
                  </a:lnTo>
                  <a:lnTo>
                    <a:pt x="2001977" y="686485"/>
                  </a:lnTo>
                  <a:lnTo>
                    <a:pt x="2006142" y="684872"/>
                  </a:lnTo>
                  <a:lnTo>
                    <a:pt x="2009101" y="690537"/>
                  </a:lnTo>
                  <a:lnTo>
                    <a:pt x="2018715" y="688238"/>
                  </a:lnTo>
                  <a:lnTo>
                    <a:pt x="2023960" y="676579"/>
                  </a:lnTo>
                  <a:close/>
                </a:path>
              </a:pathLst>
            </a:custGeom>
            <a:solidFill>
              <a:srgbClr val="894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66088" y="5181501"/>
              <a:ext cx="110194" cy="15637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25724" y="5288323"/>
              <a:ext cx="84103" cy="130513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355566" y="4803248"/>
              <a:ext cx="777875" cy="462915"/>
            </a:xfrm>
            <a:custGeom>
              <a:avLst/>
              <a:gdLst/>
              <a:ahLst/>
              <a:cxnLst/>
              <a:rect l="l" t="t" r="r" b="b"/>
              <a:pathLst>
                <a:path w="777875" h="462914">
                  <a:moveTo>
                    <a:pt x="23901" y="426872"/>
                  </a:moveTo>
                  <a:lnTo>
                    <a:pt x="23698" y="411048"/>
                  </a:lnTo>
                  <a:lnTo>
                    <a:pt x="22707" y="395262"/>
                  </a:lnTo>
                  <a:lnTo>
                    <a:pt x="17614" y="405155"/>
                  </a:lnTo>
                  <a:lnTo>
                    <a:pt x="12852" y="415213"/>
                  </a:lnTo>
                  <a:lnTo>
                    <a:pt x="8407" y="425424"/>
                  </a:lnTo>
                  <a:lnTo>
                    <a:pt x="2057" y="441769"/>
                  </a:lnTo>
                  <a:lnTo>
                    <a:pt x="0" y="448551"/>
                  </a:lnTo>
                  <a:lnTo>
                    <a:pt x="5245" y="460197"/>
                  </a:lnTo>
                  <a:lnTo>
                    <a:pt x="14859" y="462508"/>
                  </a:lnTo>
                  <a:lnTo>
                    <a:pt x="17805" y="456844"/>
                  </a:lnTo>
                  <a:lnTo>
                    <a:pt x="21971" y="458444"/>
                  </a:lnTo>
                  <a:lnTo>
                    <a:pt x="23329" y="442683"/>
                  </a:lnTo>
                  <a:lnTo>
                    <a:pt x="23901" y="426872"/>
                  </a:lnTo>
                  <a:close/>
                </a:path>
                <a:path w="777875" h="462914">
                  <a:moveTo>
                    <a:pt x="173062" y="356019"/>
                  </a:moveTo>
                  <a:lnTo>
                    <a:pt x="173037" y="335191"/>
                  </a:lnTo>
                  <a:lnTo>
                    <a:pt x="171869" y="312877"/>
                  </a:lnTo>
                  <a:lnTo>
                    <a:pt x="169608" y="290652"/>
                  </a:lnTo>
                  <a:lnTo>
                    <a:pt x="166230" y="268554"/>
                  </a:lnTo>
                  <a:lnTo>
                    <a:pt x="158483" y="287489"/>
                  </a:lnTo>
                  <a:lnTo>
                    <a:pt x="153657" y="307365"/>
                  </a:lnTo>
                  <a:lnTo>
                    <a:pt x="151803" y="327736"/>
                  </a:lnTo>
                  <a:lnTo>
                    <a:pt x="153035" y="348145"/>
                  </a:lnTo>
                  <a:lnTo>
                    <a:pt x="161124" y="350126"/>
                  </a:lnTo>
                  <a:lnTo>
                    <a:pt x="168910" y="353390"/>
                  </a:lnTo>
                  <a:lnTo>
                    <a:pt x="173062" y="356019"/>
                  </a:lnTo>
                  <a:close/>
                </a:path>
                <a:path w="777875" h="462914">
                  <a:moveTo>
                    <a:pt x="175983" y="357860"/>
                  </a:moveTo>
                  <a:lnTo>
                    <a:pt x="173062" y="356019"/>
                  </a:lnTo>
                  <a:lnTo>
                    <a:pt x="173075" y="357543"/>
                  </a:lnTo>
                  <a:lnTo>
                    <a:pt x="175983" y="357860"/>
                  </a:lnTo>
                  <a:close/>
                </a:path>
                <a:path w="777875" h="462914">
                  <a:moveTo>
                    <a:pt x="379349" y="222415"/>
                  </a:moveTo>
                  <a:lnTo>
                    <a:pt x="364197" y="129006"/>
                  </a:lnTo>
                  <a:lnTo>
                    <a:pt x="359333" y="151396"/>
                  </a:lnTo>
                  <a:lnTo>
                    <a:pt x="354888" y="173875"/>
                  </a:lnTo>
                  <a:lnTo>
                    <a:pt x="350850" y="196418"/>
                  </a:lnTo>
                  <a:lnTo>
                    <a:pt x="347230" y="219049"/>
                  </a:lnTo>
                  <a:lnTo>
                    <a:pt x="354253" y="219671"/>
                  </a:lnTo>
                  <a:lnTo>
                    <a:pt x="361302" y="219595"/>
                  </a:lnTo>
                  <a:lnTo>
                    <a:pt x="368300" y="218859"/>
                  </a:lnTo>
                  <a:lnTo>
                    <a:pt x="375196" y="217424"/>
                  </a:lnTo>
                  <a:lnTo>
                    <a:pt x="379349" y="222415"/>
                  </a:lnTo>
                  <a:close/>
                </a:path>
                <a:path w="777875" h="462914">
                  <a:moveTo>
                    <a:pt x="594258" y="84150"/>
                  </a:moveTo>
                  <a:lnTo>
                    <a:pt x="594182" y="83781"/>
                  </a:lnTo>
                  <a:lnTo>
                    <a:pt x="590054" y="63677"/>
                  </a:lnTo>
                  <a:lnTo>
                    <a:pt x="583577" y="40589"/>
                  </a:lnTo>
                  <a:lnTo>
                    <a:pt x="574141" y="18999"/>
                  </a:lnTo>
                  <a:lnTo>
                    <a:pt x="560438" y="0"/>
                  </a:lnTo>
                  <a:lnTo>
                    <a:pt x="556526" y="21437"/>
                  </a:lnTo>
                  <a:lnTo>
                    <a:pt x="553605" y="43053"/>
                  </a:lnTo>
                  <a:lnTo>
                    <a:pt x="551700" y="64770"/>
                  </a:lnTo>
                  <a:lnTo>
                    <a:pt x="550799" y="86550"/>
                  </a:lnTo>
                  <a:lnTo>
                    <a:pt x="562127" y="84950"/>
                  </a:lnTo>
                  <a:lnTo>
                    <a:pt x="573532" y="84023"/>
                  </a:lnTo>
                  <a:lnTo>
                    <a:pt x="584987" y="83781"/>
                  </a:lnTo>
                  <a:lnTo>
                    <a:pt x="594258" y="84150"/>
                  </a:lnTo>
                  <a:close/>
                </a:path>
                <a:path w="777875" h="462914">
                  <a:moveTo>
                    <a:pt x="596442" y="84239"/>
                  </a:moveTo>
                  <a:lnTo>
                    <a:pt x="594258" y="84150"/>
                  </a:lnTo>
                  <a:lnTo>
                    <a:pt x="594880" y="87185"/>
                  </a:lnTo>
                  <a:lnTo>
                    <a:pt x="596442" y="84239"/>
                  </a:lnTo>
                  <a:close/>
                </a:path>
                <a:path w="777875" h="462914">
                  <a:moveTo>
                    <a:pt x="774026" y="153352"/>
                  </a:moveTo>
                  <a:lnTo>
                    <a:pt x="746963" y="99123"/>
                  </a:lnTo>
                  <a:lnTo>
                    <a:pt x="745921" y="164058"/>
                  </a:lnTo>
                  <a:lnTo>
                    <a:pt x="774026" y="153352"/>
                  </a:lnTo>
                  <a:close/>
                </a:path>
                <a:path w="777875" h="462914">
                  <a:moveTo>
                    <a:pt x="777341" y="152082"/>
                  </a:moveTo>
                  <a:lnTo>
                    <a:pt x="774026" y="153352"/>
                  </a:lnTo>
                  <a:lnTo>
                    <a:pt x="776998" y="159308"/>
                  </a:lnTo>
                  <a:lnTo>
                    <a:pt x="777341" y="152082"/>
                  </a:lnTo>
                  <a:close/>
                </a:path>
              </a:pathLst>
            </a:custGeom>
            <a:solidFill>
              <a:srgbClr val="894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9" name="object 9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183695" y="4059845"/>
            <a:ext cx="2876508" cy="2876508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898843" y="693726"/>
            <a:ext cx="2876508" cy="2876508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437513" y="1113900"/>
            <a:ext cx="2151076" cy="2327755"/>
          </a:xfrm>
          <a:prstGeom prst="rect">
            <a:avLst/>
          </a:prstGeom>
        </p:spPr>
      </p:pic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8F2330C4-6EF6-4116-8483-97649F569DB1}"/>
              </a:ext>
            </a:extLst>
          </p:cNvPr>
          <p:cNvSpPr/>
          <p:nvPr/>
        </p:nvSpPr>
        <p:spPr>
          <a:xfrm>
            <a:off x="553681" y="724821"/>
            <a:ext cx="2876508" cy="2876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4106E57-B360-4F2D-A45F-45061F60CC2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" y="1101917"/>
            <a:ext cx="1630683" cy="21000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0" y="0"/>
                </a:moveTo>
                <a:lnTo>
                  <a:pt x="0" y="0"/>
                </a:lnTo>
                <a:lnTo>
                  <a:pt x="0" y="7560000"/>
                </a:lnTo>
                <a:lnTo>
                  <a:pt x="10692000" y="7560000"/>
                </a:lnTo>
                <a:lnTo>
                  <a:pt x="10692000" y="0"/>
                </a:lnTo>
                <a:close/>
              </a:path>
            </a:pathLst>
          </a:custGeom>
          <a:solidFill>
            <a:srgbClr val="1DC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926" y="0"/>
            <a:ext cx="10590222" cy="7085642"/>
            <a:chOff x="-1926" y="0"/>
            <a:chExt cx="10590222" cy="7085642"/>
          </a:xfrm>
        </p:grpSpPr>
        <p:sp>
          <p:nvSpPr>
            <p:cNvPr id="4" name="object 4"/>
            <p:cNvSpPr/>
            <p:nvPr/>
          </p:nvSpPr>
          <p:spPr>
            <a:xfrm>
              <a:off x="-1926" y="0"/>
              <a:ext cx="10509250" cy="5484495"/>
            </a:xfrm>
            <a:custGeom>
              <a:avLst/>
              <a:gdLst/>
              <a:ahLst/>
              <a:cxnLst/>
              <a:rect l="l" t="t" r="r" b="b"/>
              <a:pathLst>
                <a:path w="10509250" h="5484495">
                  <a:moveTo>
                    <a:pt x="8598952" y="0"/>
                  </a:moveTo>
                  <a:lnTo>
                    <a:pt x="0" y="0"/>
                  </a:lnTo>
                  <a:lnTo>
                    <a:pt x="0" y="5484033"/>
                  </a:lnTo>
                  <a:lnTo>
                    <a:pt x="2974705" y="5484033"/>
                  </a:lnTo>
                  <a:lnTo>
                    <a:pt x="10508753" y="4540582"/>
                  </a:lnTo>
                  <a:lnTo>
                    <a:pt x="8598952" y="0"/>
                  </a:lnTo>
                  <a:close/>
                </a:path>
              </a:pathLst>
            </a:custGeom>
            <a:solidFill>
              <a:srgbClr val="FCED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6080" y="3459128"/>
              <a:ext cx="4802216" cy="36265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187" y="1033681"/>
              <a:ext cx="4280838" cy="400886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BE7A4AF-8EE5-4998-BBA0-CE1D9A24333F}"/>
              </a:ext>
            </a:extLst>
          </p:cNvPr>
          <p:cNvSpPr txBox="1"/>
          <p:nvPr/>
        </p:nvSpPr>
        <p:spPr>
          <a:xfrm rot="21000737">
            <a:off x="1757368" y="3026647"/>
            <a:ext cx="353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ПОДГОТОВКА К ЗИМЕ!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0" y="0"/>
                </a:moveTo>
                <a:lnTo>
                  <a:pt x="0" y="0"/>
                </a:lnTo>
                <a:lnTo>
                  <a:pt x="0" y="7560000"/>
                </a:lnTo>
                <a:lnTo>
                  <a:pt x="10692000" y="7560000"/>
                </a:lnTo>
                <a:lnTo>
                  <a:pt x="10692000" y="0"/>
                </a:lnTo>
                <a:close/>
              </a:path>
            </a:pathLst>
          </a:custGeom>
          <a:solidFill>
            <a:srgbClr val="1DC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528300" cy="5854203"/>
          </a:xfrm>
          <a:custGeom>
            <a:avLst/>
            <a:gdLst/>
            <a:ahLst/>
            <a:cxnLst/>
            <a:rect l="l" t="t" r="r" b="b"/>
            <a:pathLst>
              <a:path w="10509250" h="5484495">
                <a:moveTo>
                  <a:pt x="8598952" y="0"/>
                </a:moveTo>
                <a:lnTo>
                  <a:pt x="0" y="0"/>
                </a:lnTo>
                <a:lnTo>
                  <a:pt x="0" y="5484033"/>
                </a:lnTo>
                <a:lnTo>
                  <a:pt x="2974705" y="5484033"/>
                </a:lnTo>
                <a:lnTo>
                  <a:pt x="10508753" y="4540582"/>
                </a:lnTo>
                <a:lnTo>
                  <a:pt x="8598952" y="0"/>
                </a:lnTo>
                <a:close/>
              </a:path>
            </a:pathLst>
          </a:custGeom>
          <a:solidFill>
            <a:srgbClr val="FCE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2EE72B-879A-4656-B1B2-EC31BF9D5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4100" y="-333375"/>
            <a:ext cx="9753600" cy="73152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28F481-887C-4FE7-94A1-53AB072D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2281742"/>
            <a:ext cx="4840092" cy="29968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E0563D-0175-45C0-A780-3FA95E638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465" y="4092809"/>
            <a:ext cx="2936977" cy="31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9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-37691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0" y="0"/>
                </a:moveTo>
                <a:lnTo>
                  <a:pt x="0" y="0"/>
                </a:lnTo>
                <a:lnTo>
                  <a:pt x="0" y="7560000"/>
                </a:lnTo>
                <a:lnTo>
                  <a:pt x="10692000" y="7560000"/>
                </a:lnTo>
                <a:lnTo>
                  <a:pt x="10692000" y="0"/>
                </a:lnTo>
                <a:close/>
              </a:path>
            </a:pathLst>
          </a:custGeom>
          <a:solidFill>
            <a:srgbClr val="1DC5B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E4F037-B8C6-4FDB-B1D3-4C86F1B9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3359">
            <a:off x="664414" y="315429"/>
            <a:ext cx="4279763" cy="40054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6D6BB-E6B2-4815-A3FC-93298669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490" y="1849641"/>
            <a:ext cx="1822862" cy="18167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EEDA0D-B8F3-4952-8567-86BD9FF76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450" y="-37691"/>
            <a:ext cx="4925995" cy="47065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B4A7FF-94C6-4EE0-A821-C1ABFCBC3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026" y="1886220"/>
            <a:ext cx="1743607" cy="17801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B48496-5890-4AE8-BEA2-C4D6E3EA7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433" y="3355001"/>
            <a:ext cx="4932091" cy="4706520"/>
          </a:xfrm>
          <a:prstGeom prst="rect">
            <a:avLst/>
          </a:prstGeom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BC793A5A-9CCE-405A-8D2A-1B2CE5CA6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66" y="5202870"/>
            <a:ext cx="1502997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E2EA71-124A-41B7-83DD-E81331BEFE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700" y="4323029"/>
            <a:ext cx="1955745" cy="31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2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029" y="133349"/>
            <a:ext cx="2806065" cy="2619375"/>
            <a:chOff x="2313731" y="906460"/>
            <a:chExt cx="2806065" cy="2619375"/>
          </a:xfrm>
        </p:grpSpPr>
        <p:sp>
          <p:nvSpPr>
            <p:cNvPr id="4" name="object 4"/>
            <p:cNvSpPr/>
            <p:nvPr/>
          </p:nvSpPr>
          <p:spPr>
            <a:xfrm>
              <a:off x="2313731" y="906460"/>
              <a:ext cx="2806065" cy="2619375"/>
            </a:xfrm>
            <a:custGeom>
              <a:avLst/>
              <a:gdLst/>
              <a:ahLst/>
              <a:cxnLst/>
              <a:rect l="l" t="t" r="r" b="b"/>
              <a:pathLst>
                <a:path w="2806065" h="2619375">
                  <a:moveTo>
                    <a:pt x="1419324" y="0"/>
                  </a:moveTo>
                  <a:lnTo>
                    <a:pt x="1361641" y="8399"/>
                  </a:lnTo>
                  <a:lnTo>
                    <a:pt x="1305102" y="29079"/>
                  </a:lnTo>
                  <a:lnTo>
                    <a:pt x="1250756" y="62056"/>
                  </a:lnTo>
                  <a:lnTo>
                    <a:pt x="1199655" y="107343"/>
                  </a:lnTo>
                  <a:lnTo>
                    <a:pt x="1152850" y="164956"/>
                  </a:lnTo>
                  <a:lnTo>
                    <a:pt x="1131387" y="198389"/>
                  </a:lnTo>
                  <a:lnTo>
                    <a:pt x="1111391" y="234909"/>
                  </a:lnTo>
                  <a:lnTo>
                    <a:pt x="1092995" y="274517"/>
                  </a:lnTo>
                  <a:lnTo>
                    <a:pt x="1076330" y="317216"/>
                  </a:lnTo>
                  <a:lnTo>
                    <a:pt x="1061526" y="363007"/>
                  </a:lnTo>
                  <a:lnTo>
                    <a:pt x="1048716" y="411892"/>
                  </a:lnTo>
                  <a:lnTo>
                    <a:pt x="1042311" y="401553"/>
                  </a:lnTo>
                  <a:lnTo>
                    <a:pt x="1033585" y="396024"/>
                  </a:lnTo>
                  <a:lnTo>
                    <a:pt x="1022663" y="395099"/>
                  </a:lnTo>
                  <a:lnTo>
                    <a:pt x="1009667" y="398568"/>
                  </a:lnTo>
                  <a:lnTo>
                    <a:pt x="959479" y="433271"/>
                  </a:lnTo>
                  <a:lnTo>
                    <a:pt x="917923" y="474576"/>
                  </a:lnTo>
                  <a:lnTo>
                    <a:pt x="871045" y="528479"/>
                  </a:lnTo>
                  <a:lnTo>
                    <a:pt x="845919" y="559635"/>
                  </a:lnTo>
                  <a:lnTo>
                    <a:pt x="819834" y="593317"/>
                  </a:lnTo>
                  <a:lnTo>
                    <a:pt x="792914" y="629319"/>
                  </a:lnTo>
                  <a:lnTo>
                    <a:pt x="765281" y="667431"/>
                  </a:lnTo>
                  <a:lnTo>
                    <a:pt x="737061" y="707447"/>
                  </a:lnTo>
                  <a:lnTo>
                    <a:pt x="708376" y="749160"/>
                  </a:lnTo>
                  <a:lnTo>
                    <a:pt x="679350" y="792360"/>
                  </a:lnTo>
                  <a:lnTo>
                    <a:pt x="650108" y="836841"/>
                  </a:lnTo>
                  <a:lnTo>
                    <a:pt x="620772" y="882395"/>
                  </a:lnTo>
                  <a:lnTo>
                    <a:pt x="591468" y="928814"/>
                  </a:lnTo>
                  <a:lnTo>
                    <a:pt x="562317" y="975891"/>
                  </a:lnTo>
                  <a:lnTo>
                    <a:pt x="533445" y="1023418"/>
                  </a:lnTo>
                  <a:lnTo>
                    <a:pt x="504974" y="1071188"/>
                  </a:lnTo>
                  <a:lnTo>
                    <a:pt x="477030" y="1118992"/>
                  </a:lnTo>
                  <a:lnTo>
                    <a:pt x="449734" y="1166624"/>
                  </a:lnTo>
                  <a:lnTo>
                    <a:pt x="423212" y="1213875"/>
                  </a:lnTo>
                  <a:lnTo>
                    <a:pt x="397587" y="1260538"/>
                  </a:lnTo>
                  <a:lnTo>
                    <a:pt x="372982" y="1306405"/>
                  </a:lnTo>
                  <a:lnTo>
                    <a:pt x="349522" y="1351269"/>
                  </a:lnTo>
                  <a:lnTo>
                    <a:pt x="327330" y="1394922"/>
                  </a:lnTo>
                  <a:lnTo>
                    <a:pt x="306530" y="1437156"/>
                  </a:lnTo>
                  <a:lnTo>
                    <a:pt x="287245" y="1477764"/>
                  </a:lnTo>
                  <a:lnTo>
                    <a:pt x="269600" y="1516538"/>
                  </a:lnTo>
                  <a:lnTo>
                    <a:pt x="253718" y="1553271"/>
                  </a:lnTo>
                  <a:lnTo>
                    <a:pt x="227739" y="1619780"/>
                  </a:lnTo>
                  <a:lnTo>
                    <a:pt x="210297" y="1675632"/>
                  </a:lnTo>
                  <a:lnTo>
                    <a:pt x="202383" y="1719165"/>
                  </a:lnTo>
                  <a:lnTo>
                    <a:pt x="202308" y="1735793"/>
                  </a:lnTo>
                  <a:lnTo>
                    <a:pt x="204987" y="1748718"/>
                  </a:lnTo>
                  <a:lnTo>
                    <a:pt x="210542" y="1757733"/>
                  </a:lnTo>
                  <a:lnTo>
                    <a:pt x="219098" y="1762629"/>
                  </a:lnTo>
                  <a:lnTo>
                    <a:pt x="230778" y="1763201"/>
                  </a:lnTo>
                  <a:lnTo>
                    <a:pt x="245707" y="1759239"/>
                  </a:lnTo>
                  <a:lnTo>
                    <a:pt x="208124" y="1796940"/>
                  </a:lnTo>
                  <a:lnTo>
                    <a:pt x="173836" y="1834539"/>
                  </a:lnTo>
                  <a:lnTo>
                    <a:pt x="142793" y="1871947"/>
                  </a:lnTo>
                  <a:lnTo>
                    <a:pt x="114947" y="1909077"/>
                  </a:lnTo>
                  <a:lnTo>
                    <a:pt x="90246" y="1945839"/>
                  </a:lnTo>
                  <a:lnTo>
                    <a:pt x="68644" y="1982145"/>
                  </a:lnTo>
                  <a:lnTo>
                    <a:pt x="50089" y="2017908"/>
                  </a:lnTo>
                  <a:lnTo>
                    <a:pt x="34532" y="2053039"/>
                  </a:lnTo>
                  <a:lnTo>
                    <a:pt x="12217" y="2121050"/>
                  </a:lnTo>
                  <a:lnTo>
                    <a:pt x="1304" y="2185473"/>
                  </a:lnTo>
                  <a:lnTo>
                    <a:pt x="0" y="2216117"/>
                  </a:lnTo>
                  <a:lnTo>
                    <a:pt x="1397" y="2245600"/>
                  </a:lnTo>
                  <a:lnTo>
                    <a:pt x="12102" y="2300726"/>
                  </a:lnTo>
                  <a:lnTo>
                    <a:pt x="33024" y="2350144"/>
                  </a:lnTo>
                  <a:lnTo>
                    <a:pt x="63767" y="2393147"/>
                  </a:lnTo>
                  <a:lnTo>
                    <a:pt x="103937" y="2429029"/>
                  </a:lnTo>
                  <a:lnTo>
                    <a:pt x="153138" y="2457083"/>
                  </a:lnTo>
                  <a:lnTo>
                    <a:pt x="210977" y="2476603"/>
                  </a:lnTo>
                  <a:lnTo>
                    <a:pt x="277057" y="2486882"/>
                  </a:lnTo>
                  <a:lnTo>
                    <a:pt x="313064" y="2488335"/>
                  </a:lnTo>
                  <a:lnTo>
                    <a:pt x="350983" y="2487213"/>
                  </a:lnTo>
                  <a:lnTo>
                    <a:pt x="390766" y="2483428"/>
                  </a:lnTo>
                  <a:lnTo>
                    <a:pt x="432362" y="2476891"/>
                  </a:lnTo>
                  <a:lnTo>
                    <a:pt x="475723" y="2467514"/>
                  </a:lnTo>
                  <a:lnTo>
                    <a:pt x="520798" y="2455208"/>
                  </a:lnTo>
                  <a:lnTo>
                    <a:pt x="567538" y="2439886"/>
                  </a:lnTo>
                  <a:lnTo>
                    <a:pt x="615895" y="2421459"/>
                  </a:lnTo>
                  <a:lnTo>
                    <a:pt x="607713" y="2435945"/>
                  </a:lnTo>
                  <a:lnTo>
                    <a:pt x="604357" y="2449902"/>
                  </a:lnTo>
                  <a:lnTo>
                    <a:pt x="605626" y="2463328"/>
                  </a:lnTo>
                  <a:lnTo>
                    <a:pt x="611320" y="2476219"/>
                  </a:lnTo>
                  <a:lnTo>
                    <a:pt x="652943" y="2511656"/>
                  </a:lnTo>
                  <a:lnTo>
                    <a:pt x="699135" y="2532558"/>
                  </a:lnTo>
                  <a:lnTo>
                    <a:pt x="758207" y="2551254"/>
                  </a:lnTo>
                  <a:lnTo>
                    <a:pt x="828555" y="2567724"/>
                  </a:lnTo>
                  <a:lnTo>
                    <a:pt x="867455" y="2575116"/>
                  </a:lnTo>
                  <a:lnTo>
                    <a:pt x="908572" y="2581943"/>
                  </a:lnTo>
                  <a:lnTo>
                    <a:pt x="951704" y="2588203"/>
                  </a:lnTo>
                  <a:lnTo>
                    <a:pt x="996651" y="2593891"/>
                  </a:lnTo>
                  <a:lnTo>
                    <a:pt x="1043213" y="2599007"/>
                  </a:lnTo>
                  <a:lnTo>
                    <a:pt x="1091188" y="2603545"/>
                  </a:lnTo>
                  <a:lnTo>
                    <a:pt x="1140376" y="2607505"/>
                  </a:lnTo>
                  <a:lnTo>
                    <a:pt x="1190576" y="2610883"/>
                  </a:lnTo>
                  <a:lnTo>
                    <a:pt x="1241587" y="2613676"/>
                  </a:lnTo>
                  <a:lnTo>
                    <a:pt x="1293208" y="2615882"/>
                  </a:lnTo>
                  <a:lnTo>
                    <a:pt x="1345240" y="2617497"/>
                  </a:lnTo>
                  <a:lnTo>
                    <a:pt x="1397480" y="2618520"/>
                  </a:lnTo>
                  <a:lnTo>
                    <a:pt x="1449729" y="2618947"/>
                  </a:lnTo>
                  <a:lnTo>
                    <a:pt x="1501785" y="2618775"/>
                  </a:lnTo>
                  <a:lnTo>
                    <a:pt x="1553448" y="2618002"/>
                  </a:lnTo>
                  <a:lnTo>
                    <a:pt x="1604517" y="2616624"/>
                  </a:lnTo>
                  <a:lnTo>
                    <a:pt x="1654791" y="2614640"/>
                  </a:lnTo>
                  <a:lnTo>
                    <a:pt x="1704069" y="2612046"/>
                  </a:lnTo>
                  <a:lnTo>
                    <a:pt x="1752152" y="2608840"/>
                  </a:lnTo>
                  <a:lnTo>
                    <a:pt x="1798837" y="2605018"/>
                  </a:lnTo>
                  <a:lnTo>
                    <a:pt x="1843925" y="2600578"/>
                  </a:lnTo>
                  <a:lnTo>
                    <a:pt x="1887214" y="2595517"/>
                  </a:lnTo>
                  <a:lnTo>
                    <a:pt x="1928505" y="2589833"/>
                  </a:lnTo>
                  <a:lnTo>
                    <a:pt x="1967595" y="2583523"/>
                  </a:lnTo>
                  <a:lnTo>
                    <a:pt x="2038372" y="2569011"/>
                  </a:lnTo>
                  <a:lnTo>
                    <a:pt x="2097940" y="2551960"/>
                  </a:lnTo>
                  <a:lnTo>
                    <a:pt x="2144694" y="2532348"/>
                  </a:lnTo>
                  <a:lnTo>
                    <a:pt x="2177027" y="2510152"/>
                  </a:lnTo>
                  <a:lnTo>
                    <a:pt x="2194974" y="2471966"/>
                  </a:lnTo>
                  <a:lnTo>
                    <a:pt x="2192006" y="2457921"/>
                  </a:lnTo>
                  <a:lnTo>
                    <a:pt x="2184228" y="2443214"/>
                  </a:lnTo>
                  <a:lnTo>
                    <a:pt x="2232056" y="2462975"/>
                  </a:lnTo>
                  <a:lnTo>
                    <a:pt x="2278354" y="2479587"/>
                  </a:lnTo>
                  <a:lnTo>
                    <a:pt x="2323070" y="2493138"/>
                  </a:lnTo>
                  <a:lnTo>
                    <a:pt x="2366154" y="2503714"/>
                  </a:lnTo>
                  <a:lnTo>
                    <a:pt x="2407553" y="2511402"/>
                  </a:lnTo>
                  <a:lnTo>
                    <a:pt x="2447215" y="2516289"/>
                  </a:lnTo>
                  <a:lnTo>
                    <a:pt x="2485089" y="2518461"/>
                  </a:lnTo>
                  <a:lnTo>
                    <a:pt x="2521123" y="2518007"/>
                  </a:lnTo>
                  <a:lnTo>
                    <a:pt x="2587463" y="2509564"/>
                  </a:lnTo>
                  <a:lnTo>
                    <a:pt x="2645820" y="2491656"/>
                  </a:lnTo>
                  <a:lnTo>
                    <a:pt x="2695780" y="2464977"/>
                  </a:lnTo>
                  <a:lnTo>
                    <a:pt x="2736930" y="2430222"/>
                  </a:lnTo>
                  <a:lnTo>
                    <a:pt x="2768853" y="2388088"/>
                  </a:lnTo>
                  <a:lnTo>
                    <a:pt x="2791137" y="2339269"/>
                  </a:lnTo>
                  <a:lnTo>
                    <a:pt x="2803366" y="2284461"/>
                  </a:lnTo>
                  <a:lnTo>
                    <a:pt x="2805581" y="2255029"/>
                  </a:lnTo>
                  <a:lnTo>
                    <a:pt x="2805127" y="2224359"/>
                  </a:lnTo>
                  <a:lnTo>
                    <a:pt x="2796004" y="2159659"/>
                  </a:lnTo>
                  <a:lnTo>
                    <a:pt x="2775584" y="2091055"/>
                  </a:lnTo>
                  <a:lnTo>
                    <a:pt x="2761008" y="2055506"/>
                  </a:lnTo>
                  <a:lnTo>
                    <a:pt x="2743452" y="2019243"/>
                  </a:lnTo>
                  <a:lnTo>
                    <a:pt x="2722864" y="1982351"/>
                  </a:lnTo>
                  <a:lnTo>
                    <a:pt x="2699193" y="1944918"/>
                  </a:lnTo>
                  <a:lnTo>
                    <a:pt x="2672387" y="1907031"/>
                  </a:lnTo>
                  <a:lnTo>
                    <a:pt x="2642393" y="1868776"/>
                  </a:lnTo>
                  <a:lnTo>
                    <a:pt x="2609161" y="1830241"/>
                  </a:lnTo>
                  <a:lnTo>
                    <a:pt x="2572639" y="1791512"/>
                  </a:lnTo>
                  <a:lnTo>
                    <a:pt x="2587452" y="1795886"/>
                  </a:lnTo>
                  <a:lnTo>
                    <a:pt x="2616672" y="1769279"/>
                  </a:lnTo>
                  <a:lnTo>
                    <a:pt x="2617059" y="1752655"/>
                  </a:lnTo>
                  <a:lnTo>
                    <a:pt x="2614914" y="1732465"/>
                  </a:lnTo>
                  <a:lnTo>
                    <a:pt x="2603501" y="1682229"/>
                  </a:lnTo>
                  <a:lnTo>
                    <a:pt x="2583378" y="1620259"/>
                  </a:lnTo>
                  <a:lnTo>
                    <a:pt x="2555488" y="1548242"/>
                  </a:lnTo>
                  <a:lnTo>
                    <a:pt x="2538925" y="1508994"/>
                  </a:lnTo>
                  <a:lnTo>
                    <a:pt x="2520774" y="1467867"/>
                  </a:lnTo>
                  <a:lnTo>
                    <a:pt x="2501154" y="1425072"/>
                  </a:lnTo>
                  <a:lnTo>
                    <a:pt x="2480181" y="1380820"/>
                  </a:lnTo>
                  <a:lnTo>
                    <a:pt x="2457974" y="1335323"/>
                  </a:lnTo>
                  <a:lnTo>
                    <a:pt x="2434651" y="1288791"/>
                  </a:lnTo>
                  <a:lnTo>
                    <a:pt x="2410330" y="1241435"/>
                  </a:lnTo>
                  <a:lnTo>
                    <a:pt x="2385128" y="1193467"/>
                  </a:lnTo>
                  <a:lnTo>
                    <a:pt x="2359164" y="1145097"/>
                  </a:lnTo>
                  <a:lnTo>
                    <a:pt x="2332556" y="1096536"/>
                  </a:lnTo>
                  <a:lnTo>
                    <a:pt x="2305422" y="1047995"/>
                  </a:lnTo>
                  <a:lnTo>
                    <a:pt x="2277879" y="999685"/>
                  </a:lnTo>
                  <a:lnTo>
                    <a:pt x="2250045" y="951818"/>
                  </a:lnTo>
                  <a:lnTo>
                    <a:pt x="2222039" y="904604"/>
                  </a:lnTo>
                  <a:lnTo>
                    <a:pt x="2193978" y="858254"/>
                  </a:lnTo>
                  <a:lnTo>
                    <a:pt x="2165981" y="812979"/>
                  </a:lnTo>
                  <a:lnTo>
                    <a:pt x="2138164" y="768991"/>
                  </a:lnTo>
                  <a:lnTo>
                    <a:pt x="2110647" y="726499"/>
                  </a:lnTo>
                  <a:lnTo>
                    <a:pt x="2083547" y="685716"/>
                  </a:lnTo>
                  <a:lnTo>
                    <a:pt x="2056983" y="646852"/>
                  </a:lnTo>
                  <a:lnTo>
                    <a:pt x="2031071" y="610117"/>
                  </a:lnTo>
                  <a:lnTo>
                    <a:pt x="2005930" y="575725"/>
                  </a:lnTo>
                  <a:lnTo>
                    <a:pt x="1981678" y="543884"/>
                  </a:lnTo>
                  <a:lnTo>
                    <a:pt x="1936313" y="488702"/>
                  </a:lnTo>
                  <a:lnTo>
                    <a:pt x="1895918" y="446261"/>
                  </a:lnTo>
                  <a:lnTo>
                    <a:pt x="1861439" y="418248"/>
                  </a:lnTo>
                  <a:lnTo>
                    <a:pt x="1833817" y="406351"/>
                  </a:lnTo>
                  <a:lnTo>
                    <a:pt x="1822873" y="406973"/>
                  </a:lnTo>
                  <a:lnTo>
                    <a:pt x="1813997" y="412258"/>
                  </a:lnTo>
                  <a:lnTo>
                    <a:pt x="1807308" y="422415"/>
                  </a:lnTo>
                  <a:lnTo>
                    <a:pt x="1795858" y="373194"/>
                  </a:lnTo>
                  <a:lnTo>
                    <a:pt x="1782331" y="327010"/>
                  </a:lnTo>
                  <a:lnTo>
                    <a:pt x="1766856" y="283865"/>
                  </a:lnTo>
                  <a:lnTo>
                    <a:pt x="1749566" y="243762"/>
                  </a:lnTo>
                  <a:lnTo>
                    <a:pt x="1730591" y="206701"/>
                  </a:lnTo>
                  <a:lnTo>
                    <a:pt x="1710063" y="172686"/>
                  </a:lnTo>
                  <a:lnTo>
                    <a:pt x="1664874" y="113797"/>
                  </a:lnTo>
                  <a:lnTo>
                    <a:pt x="1615049" y="67110"/>
                  </a:lnTo>
                  <a:lnTo>
                    <a:pt x="1561639" y="32638"/>
                  </a:lnTo>
                  <a:lnTo>
                    <a:pt x="1505694" y="10397"/>
                  </a:lnTo>
                  <a:lnTo>
                    <a:pt x="1448266" y="401"/>
                  </a:lnTo>
                  <a:lnTo>
                    <a:pt x="1419324" y="0"/>
                  </a:lnTo>
                  <a:close/>
                </a:path>
              </a:pathLst>
            </a:custGeom>
            <a:solidFill>
              <a:srgbClr val="60D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 rot="418330">
              <a:off x="3145898" y="1246184"/>
              <a:ext cx="1141730" cy="1939925"/>
            </a:xfrm>
            <a:custGeom>
              <a:avLst/>
              <a:gdLst/>
              <a:ahLst/>
              <a:cxnLst/>
              <a:rect l="l" t="t" r="r" b="b"/>
              <a:pathLst>
                <a:path w="1141730" h="1939925">
                  <a:moveTo>
                    <a:pt x="318304" y="0"/>
                  </a:moveTo>
                  <a:lnTo>
                    <a:pt x="326454" y="39637"/>
                  </a:lnTo>
                  <a:lnTo>
                    <a:pt x="336393" y="77687"/>
                  </a:lnTo>
                  <a:lnTo>
                    <a:pt x="347464" y="115109"/>
                  </a:lnTo>
                  <a:lnTo>
                    <a:pt x="359011" y="152861"/>
                  </a:lnTo>
                  <a:lnTo>
                    <a:pt x="370376" y="191903"/>
                  </a:lnTo>
                  <a:lnTo>
                    <a:pt x="380902" y="233193"/>
                  </a:lnTo>
                  <a:lnTo>
                    <a:pt x="389934" y="277690"/>
                  </a:lnTo>
                  <a:lnTo>
                    <a:pt x="396815" y="326353"/>
                  </a:lnTo>
                  <a:lnTo>
                    <a:pt x="400887" y="380141"/>
                  </a:lnTo>
                  <a:lnTo>
                    <a:pt x="401494" y="440012"/>
                  </a:lnTo>
                  <a:lnTo>
                    <a:pt x="397979" y="506926"/>
                  </a:lnTo>
                  <a:lnTo>
                    <a:pt x="392432" y="549084"/>
                  </a:lnTo>
                  <a:lnTo>
                    <a:pt x="382327" y="599138"/>
                  </a:lnTo>
                  <a:lnTo>
                    <a:pt x="368319" y="654175"/>
                  </a:lnTo>
                  <a:lnTo>
                    <a:pt x="351063" y="711280"/>
                  </a:lnTo>
                  <a:lnTo>
                    <a:pt x="331212" y="767539"/>
                  </a:lnTo>
                  <a:lnTo>
                    <a:pt x="309420" y="820038"/>
                  </a:lnTo>
                  <a:lnTo>
                    <a:pt x="286344" y="865861"/>
                  </a:lnTo>
                  <a:lnTo>
                    <a:pt x="262635" y="902095"/>
                  </a:lnTo>
                  <a:lnTo>
                    <a:pt x="238950" y="925826"/>
                  </a:lnTo>
                  <a:lnTo>
                    <a:pt x="227220" y="961109"/>
                  </a:lnTo>
                  <a:lnTo>
                    <a:pt x="202500" y="1007069"/>
                  </a:lnTo>
                  <a:lnTo>
                    <a:pt x="150979" y="1091779"/>
                  </a:lnTo>
                  <a:lnTo>
                    <a:pt x="128504" y="1131644"/>
                  </a:lnTo>
                  <a:lnTo>
                    <a:pt x="106940" y="1171573"/>
                  </a:lnTo>
                  <a:lnTo>
                    <a:pt x="86170" y="1212584"/>
                  </a:lnTo>
                  <a:lnTo>
                    <a:pt x="66073" y="1255698"/>
                  </a:lnTo>
                  <a:lnTo>
                    <a:pt x="36327" y="1328536"/>
                  </a:lnTo>
                  <a:lnTo>
                    <a:pt x="16447" y="1389902"/>
                  </a:lnTo>
                  <a:lnTo>
                    <a:pt x="4862" y="1441515"/>
                  </a:lnTo>
                  <a:lnTo>
                    <a:pt x="0" y="1485091"/>
                  </a:lnTo>
                  <a:lnTo>
                    <a:pt x="288" y="1522350"/>
                  </a:lnTo>
                  <a:lnTo>
                    <a:pt x="4155" y="1555008"/>
                  </a:lnTo>
                  <a:lnTo>
                    <a:pt x="10029" y="1584785"/>
                  </a:lnTo>
                  <a:lnTo>
                    <a:pt x="16339" y="1613398"/>
                  </a:lnTo>
                  <a:lnTo>
                    <a:pt x="21512" y="1642564"/>
                  </a:lnTo>
                  <a:lnTo>
                    <a:pt x="23975" y="1674003"/>
                  </a:lnTo>
                  <a:lnTo>
                    <a:pt x="42187" y="1692539"/>
                  </a:lnTo>
                  <a:lnTo>
                    <a:pt x="57064" y="1714054"/>
                  </a:lnTo>
                  <a:lnTo>
                    <a:pt x="86414" y="1758579"/>
                  </a:lnTo>
                  <a:lnTo>
                    <a:pt x="121514" y="1796757"/>
                  </a:lnTo>
                  <a:lnTo>
                    <a:pt x="160335" y="1830132"/>
                  </a:lnTo>
                  <a:lnTo>
                    <a:pt x="198448" y="1859333"/>
                  </a:lnTo>
                  <a:lnTo>
                    <a:pt x="246289" y="1891723"/>
                  </a:lnTo>
                  <a:lnTo>
                    <a:pt x="297641" y="1920758"/>
                  </a:lnTo>
                  <a:lnTo>
                    <a:pt x="346290" y="1939893"/>
                  </a:lnTo>
                  <a:lnTo>
                    <a:pt x="338100" y="1906858"/>
                  </a:lnTo>
                  <a:lnTo>
                    <a:pt x="326773" y="1873120"/>
                  </a:lnTo>
                  <a:lnTo>
                    <a:pt x="314969" y="1839440"/>
                  </a:lnTo>
                  <a:lnTo>
                    <a:pt x="305348" y="1806577"/>
                  </a:lnTo>
                  <a:lnTo>
                    <a:pt x="297165" y="1763398"/>
                  </a:lnTo>
                  <a:lnTo>
                    <a:pt x="291297" y="1713563"/>
                  </a:lnTo>
                  <a:lnTo>
                    <a:pt x="287911" y="1659306"/>
                  </a:lnTo>
                  <a:lnTo>
                    <a:pt x="287172" y="1602860"/>
                  </a:lnTo>
                  <a:lnTo>
                    <a:pt x="289247" y="1546459"/>
                  </a:lnTo>
                  <a:lnTo>
                    <a:pt x="294303" y="1492339"/>
                  </a:lnTo>
                  <a:lnTo>
                    <a:pt x="302505" y="1442732"/>
                  </a:lnTo>
                  <a:lnTo>
                    <a:pt x="314019" y="1399874"/>
                  </a:lnTo>
                  <a:lnTo>
                    <a:pt x="347651" y="1343336"/>
                  </a:lnTo>
                  <a:lnTo>
                    <a:pt x="353734" y="1305272"/>
                  </a:lnTo>
                  <a:lnTo>
                    <a:pt x="374556" y="1257178"/>
                  </a:lnTo>
                  <a:lnTo>
                    <a:pt x="402829" y="1206600"/>
                  </a:lnTo>
                  <a:lnTo>
                    <a:pt x="431264" y="1161085"/>
                  </a:lnTo>
                  <a:lnTo>
                    <a:pt x="452570" y="1128179"/>
                  </a:lnTo>
                  <a:lnTo>
                    <a:pt x="469119" y="1101140"/>
                  </a:lnTo>
                  <a:lnTo>
                    <a:pt x="483587" y="1075709"/>
                  </a:lnTo>
                  <a:lnTo>
                    <a:pt x="511084" y="1024204"/>
                  </a:lnTo>
                  <a:lnTo>
                    <a:pt x="522931" y="998042"/>
                  </a:lnTo>
                  <a:lnTo>
                    <a:pt x="533777" y="970335"/>
                  </a:lnTo>
                  <a:lnTo>
                    <a:pt x="544690" y="945238"/>
                  </a:lnTo>
                  <a:lnTo>
                    <a:pt x="556735" y="926903"/>
                  </a:lnTo>
                  <a:lnTo>
                    <a:pt x="567032" y="881978"/>
                  </a:lnTo>
                  <a:lnTo>
                    <a:pt x="578023" y="840741"/>
                  </a:lnTo>
                  <a:lnTo>
                    <a:pt x="588496" y="799747"/>
                  </a:lnTo>
                  <a:lnTo>
                    <a:pt x="597240" y="755552"/>
                  </a:lnTo>
                  <a:lnTo>
                    <a:pt x="603042" y="704711"/>
                  </a:lnTo>
                  <a:lnTo>
                    <a:pt x="604255" y="648358"/>
                  </a:lnTo>
                  <a:lnTo>
                    <a:pt x="600351" y="601910"/>
                  </a:lnTo>
                  <a:lnTo>
                    <a:pt x="593420" y="560573"/>
                  </a:lnTo>
                  <a:lnTo>
                    <a:pt x="585555" y="519558"/>
                  </a:lnTo>
                  <a:lnTo>
                    <a:pt x="578846" y="474073"/>
                  </a:lnTo>
                  <a:lnTo>
                    <a:pt x="628099" y="532478"/>
                  </a:lnTo>
                  <a:lnTo>
                    <a:pt x="655122" y="574437"/>
                  </a:lnTo>
                  <a:lnTo>
                    <a:pt x="682162" y="621806"/>
                  </a:lnTo>
                  <a:lnTo>
                    <a:pt x="708032" y="672267"/>
                  </a:lnTo>
                  <a:lnTo>
                    <a:pt x="731548" y="723497"/>
                  </a:lnTo>
                  <a:lnTo>
                    <a:pt x="751522" y="773178"/>
                  </a:lnTo>
                  <a:lnTo>
                    <a:pt x="766770" y="818990"/>
                  </a:lnTo>
                  <a:lnTo>
                    <a:pt x="776105" y="858611"/>
                  </a:lnTo>
                  <a:lnTo>
                    <a:pt x="789277" y="899066"/>
                  </a:lnTo>
                  <a:lnTo>
                    <a:pt x="798020" y="955974"/>
                  </a:lnTo>
                  <a:lnTo>
                    <a:pt x="803284" y="1015704"/>
                  </a:lnTo>
                  <a:lnTo>
                    <a:pt x="806021" y="1064624"/>
                  </a:lnTo>
                  <a:lnTo>
                    <a:pt x="816143" y="1110881"/>
                  </a:lnTo>
                  <a:lnTo>
                    <a:pt x="837427" y="1134281"/>
                  </a:lnTo>
                  <a:lnTo>
                    <a:pt x="864393" y="1139261"/>
                  </a:lnTo>
                  <a:lnTo>
                    <a:pt x="891558" y="1130259"/>
                  </a:lnTo>
                  <a:lnTo>
                    <a:pt x="913440" y="1111712"/>
                  </a:lnTo>
                  <a:lnTo>
                    <a:pt x="924558" y="1088057"/>
                  </a:lnTo>
                  <a:lnTo>
                    <a:pt x="924968" y="1085469"/>
                  </a:lnTo>
                  <a:lnTo>
                    <a:pt x="926441" y="1084719"/>
                  </a:lnTo>
                  <a:lnTo>
                    <a:pt x="942842" y="1125152"/>
                  </a:lnTo>
                  <a:lnTo>
                    <a:pt x="955514" y="1169653"/>
                  </a:lnTo>
                  <a:lnTo>
                    <a:pt x="965785" y="1216445"/>
                  </a:lnTo>
                  <a:lnTo>
                    <a:pt x="973671" y="1265118"/>
                  </a:lnTo>
                  <a:lnTo>
                    <a:pt x="979188" y="1315260"/>
                  </a:lnTo>
                  <a:lnTo>
                    <a:pt x="982352" y="1366463"/>
                  </a:lnTo>
                  <a:lnTo>
                    <a:pt x="983182" y="1418315"/>
                  </a:lnTo>
                  <a:lnTo>
                    <a:pt x="981692" y="1470407"/>
                  </a:lnTo>
                  <a:lnTo>
                    <a:pt x="977900" y="1522329"/>
                  </a:lnTo>
                  <a:lnTo>
                    <a:pt x="971822" y="1573669"/>
                  </a:lnTo>
                  <a:lnTo>
                    <a:pt x="963474" y="1624019"/>
                  </a:lnTo>
                  <a:lnTo>
                    <a:pt x="952874" y="1672967"/>
                  </a:lnTo>
                  <a:lnTo>
                    <a:pt x="940036" y="1720104"/>
                  </a:lnTo>
                  <a:lnTo>
                    <a:pt x="924979" y="1765019"/>
                  </a:lnTo>
                  <a:lnTo>
                    <a:pt x="905148" y="1811227"/>
                  </a:lnTo>
                  <a:lnTo>
                    <a:pt x="882825" y="1855016"/>
                  </a:lnTo>
                  <a:lnTo>
                    <a:pt x="860998" y="1896702"/>
                  </a:lnTo>
                  <a:lnTo>
                    <a:pt x="842650" y="1936606"/>
                  </a:lnTo>
                  <a:lnTo>
                    <a:pt x="901710" y="1886274"/>
                  </a:lnTo>
                  <a:lnTo>
                    <a:pt x="930914" y="1852398"/>
                  </a:lnTo>
                  <a:lnTo>
                    <a:pt x="959459" y="1813811"/>
                  </a:lnTo>
                  <a:lnTo>
                    <a:pt x="987015" y="1771332"/>
                  </a:lnTo>
                  <a:lnTo>
                    <a:pt x="1013250" y="1725782"/>
                  </a:lnTo>
                  <a:lnTo>
                    <a:pt x="1037834" y="1677983"/>
                  </a:lnTo>
                  <a:lnTo>
                    <a:pt x="1060436" y="1628755"/>
                  </a:lnTo>
                  <a:lnTo>
                    <a:pt x="1080725" y="1578919"/>
                  </a:lnTo>
                  <a:lnTo>
                    <a:pt x="1098371" y="1529296"/>
                  </a:lnTo>
                  <a:lnTo>
                    <a:pt x="1113042" y="1480706"/>
                  </a:lnTo>
                  <a:lnTo>
                    <a:pt x="1124408" y="1433970"/>
                  </a:lnTo>
                  <a:lnTo>
                    <a:pt x="1132138" y="1389909"/>
                  </a:lnTo>
                  <a:lnTo>
                    <a:pt x="1139493" y="1315362"/>
                  </a:lnTo>
                  <a:lnTo>
                    <a:pt x="1141163" y="1244709"/>
                  </a:lnTo>
                  <a:lnTo>
                    <a:pt x="1137908" y="1178026"/>
                  </a:lnTo>
                  <a:lnTo>
                    <a:pt x="1130487" y="1115385"/>
                  </a:lnTo>
                  <a:lnTo>
                    <a:pt x="1119661" y="1056861"/>
                  </a:lnTo>
                  <a:lnTo>
                    <a:pt x="1106189" y="1002528"/>
                  </a:lnTo>
                  <a:lnTo>
                    <a:pt x="1090833" y="952461"/>
                  </a:lnTo>
                  <a:lnTo>
                    <a:pt x="1074351" y="906733"/>
                  </a:lnTo>
                  <a:lnTo>
                    <a:pt x="1057505" y="865419"/>
                  </a:lnTo>
                  <a:lnTo>
                    <a:pt x="1041053" y="828593"/>
                  </a:lnTo>
                  <a:lnTo>
                    <a:pt x="1012376" y="768702"/>
                  </a:lnTo>
                  <a:lnTo>
                    <a:pt x="1001670" y="745784"/>
                  </a:lnTo>
                  <a:lnTo>
                    <a:pt x="994399" y="727651"/>
                  </a:lnTo>
                  <a:lnTo>
                    <a:pt x="991324" y="714377"/>
                  </a:lnTo>
                  <a:lnTo>
                    <a:pt x="844365" y="506008"/>
                  </a:lnTo>
                  <a:lnTo>
                    <a:pt x="795537" y="447808"/>
                  </a:lnTo>
                  <a:lnTo>
                    <a:pt x="764422" y="412628"/>
                  </a:lnTo>
                  <a:lnTo>
                    <a:pt x="729782" y="374508"/>
                  </a:lnTo>
                  <a:lnTo>
                    <a:pt x="692324" y="334284"/>
                  </a:lnTo>
                  <a:lnTo>
                    <a:pt x="652755" y="292791"/>
                  </a:lnTo>
                  <a:lnTo>
                    <a:pt x="611782" y="250862"/>
                  </a:lnTo>
                  <a:lnTo>
                    <a:pt x="570113" y="209335"/>
                  </a:lnTo>
                  <a:lnTo>
                    <a:pt x="528454" y="169042"/>
                  </a:lnTo>
                  <a:lnTo>
                    <a:pt x="487511" y="130821"/>
                  </a:lnTo>
                  <a:lnTo>
                    <a:pt x="447993" y="95505"/>
                  </a:lnTo>
                  <a:lnTo>
                    <a:pt x="410607" y="63930"/>
                  </a:lnTo>
                  <a:lnTo>
                    <a:pt x="376058" y="36931"/>
                  </a:lnTo>
                  <a:lnTo>
                    <a:pt x="345055" y="15342"/>
                  </a:lnTo>
                  <a:lnTo>
                    <a:pt x="318304" y="0"/>
                  </a:lnTo>
                  <a:close/>
                </a:path>
              </a:pathLst>
            </a:custGeom>
            <a:solidFill>
              <a:srgbClr val="F89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7084" y="1049336"/>
              <a:ext cx="2499360" cy="2333625"/>
            </a:xfrm>
            <a:custGeom>
              <a:avLst/>
              <a:gdLst/>
              <a:ahLst/>
              <a:cxnLst/>
              <a:rect l="l" t="t" r="r" b="b"/>
              <a:pathLst>
                <a:path w="2499360" h="2333625">
                  <a:moveTo>
                    <a:pt x="934031" y="366902"/>
                  </a:moveTo>
                  <a:lnTo>
                    <a:pt x="927505" y="356883"/>
                  </a:lnTo>
                  <a:lnTo>
                    <a:pt x="918407" y="352203"/>
                  </a:lnTo>
                  <a:lnTo>
                    <a:pt x="906890" y="352604"/>
                  </a:lnTo>
                  <a:lnTo>
                    <a:pt x="859376" y="381696"/>
                  </a:lnTo>
                  <a:lnTo>
                    <a:pt x="818442" y="421739"/>
                  </a:lnTo>
                  <a:lnTo>
                    <a:pt x="771543" y="475881"/>
                  </a:lnTo>
                  <a:lnTo>
                    <a:pt x="746243" y="507591"/>
                  </a:lnTo>
                  <a:lnTo>
                    <a:pt x="719915" y="542049"/>
                  </a:lnTo>
                  <a:lnTo>
                    <a:pt x="692714" y="578994"/>
                  </a:lnTo>
                  <a:lnTo>
                    <a:pt x="664795" y="618168"/>
                  </a:lnTo>
                  <a:lnTo>
                    <a:pt x="636311" y="659311"/>
                  </a:lnTo>
                  <a:lnTo>
                    <a:pt x="607418" y="702164"/>
                  </a:lnTo>
                  <a:lnTo>
                    <a:pt x="578270" y="746468"/>
                  </a:lnTo>
                  <a:lnTo>
                    <a:pt x="549021" y="791964"/>
                  </a:lnTo>
                  <a:lnTo>
                    <a:pt x="519826" y="838392"/>
                  </a:lnTo>
                  <a:lnTo>
                    <a:pt x="490839" y="885493"/>
                  </a:lnTo>
                  <a:lnTo>
                    <a:pt x="462216" y="933009"/>
                  </a:lnTo>
                  <a:lnTo>
                    <a:pt x="434110" y="980679"/>
                  </a:lnTo>
                  <a:lnTo>
                    <a:pt x="406676" y="1028244"/>
                  </a:lnTo>
                  <a:lnTo>
                    <a:pt x="380068" y="1075445"/>
                  </a:lnTo>
                  <a:lnTo>
                    <a:pt x="354441" y="1122024"/>
                  </a:lnTo>
                  <a:lnTo>
                    <a:pt x="329950" y="1167720"/>
                  </a:lnTo>
                  <a:lnTo>
                    <a:pt x="306748" y="1212275"/>
                  </a:lnTo>
                  <a:lnTo>
                    <a:pt x="284991" y="1255428"/>
                  </a:lnTo>
                  <a:lnTo>
                    <a:pt x="264833" y="1296922"/>
                  </a:lnTo>
                  <a:lnTo>
                    <a:pt x="246429" y="1336497"/>
                  </a:lnTo>
                  <a:lnTo>
                    <a:pt x="229933" y="1373893"/>
                  </a:lnTo>
                  <a:lnTo>
                    <a:pt x="203282" y="1441112"/>
                  </a:lnTo>
                  <a:lnTo>
                    <a:pt x="186117" y="1496507"/>
                  </a:lnTo>
                  <a:lnTo>
                    <a:pt x="179675" y="1538003"/>
                  </a:lnTo>
                  <a:lnTo>
                    <a:pt x="180860" y="1552891"/>
                  </a:lnTo>
                  <a:lnTo>
                    <a:pt x="185190" y="1563526"/>
                  </a:lnTo>
                  <a:lnTo>
                    <a:pt x="192819" y="1569650"/>
                  </a:lnTo>
                  <a:lnTo>
                    <a:pt x="203900" y="1571002"/>
                  </a:lnTo>
                  <a:lnTo>
                    <a:pt x="218589" y="1567325"/>
                  </a:lnTo>
                  <a:lnTo>
                    <a:pt x="181127" y="1605109"/>
                  </a:lnTo>
                  <a:lnTo>
                    <a:pt x="147372" y="1642765"/>
                  </a:lnTo>
                  <a:lnTo>
                    <a:pt x="117263" y="1680181"/>
                  </a:lnTo>
                  <a:lnTo>
                    <a:pt x="90737" y="1717246"/>
                  </a:lnTo>
                  <a:lnTo>
                    <a:pt x="67731" y="1753846"/>
                  </a:lnTo>
                  <a:lnTo>
                    <a:pt x="48183" y="1789871"/>
                  </a:lnTo>
                  <a:lnTo>
                    <a:pt x="32031" y="1825208"/>
                  </a:lnTo>
                  <a:lnTo>
                    <a:pt x="9659" y="1893369"/>
                  </a:lnTo>
                  <a:lnTo>
                    <a:pt x="117" y="1957435"/>
                  </a:lnTo>
                  <a:lnTo>
                    <a:pt x="0" y="1987651"/>
                  </a:lnTo>
                  <a:lnTo>
                    <a:pt x="2902" y="2016507"/>
                  </a:lnTo>
                  <a:lnTo>
                    <a:pt x="17513" y="2069691"/>
                  </a:lnTo>
                  <a:lnTo>
                    <a:pt x="43450" y="2116090"/>
                  </a:lnTo>
                  <a:lnTo>
                    <a:pt x="80212" y="2154807"/>
                  </a:lnTo>
                  <a:lnTo>
                    <a:pt x="127297" y="2184947"/>
                  </a:lnTo>
                  <a:lnTo>
                    <a:pt x="184205" y="2205613"/>
                  </a:lnTo>
                  <a:lnTo>
                    <a:pt x="250434" y="2215908"/>
                  </a:lnTo>
                  <a:lnTo>
                    <a:pt x="286888" y="2216887"/>
                  </a:lnTo>
                  <a:lnTo>
                    <a:pt x="325484" y="2214937"/>
                  </a:lnTo>
                  <a:lnTo>
                    <a:pt x="366160" y="2209947"/>
                  </a:lnTo>
                  <a:lnTo>
                    <a:pt x="408853" y="2201803"/>
                  </a:lnTo>
                  <a:lnTo>
                    <a:pt x="453501" y="2190395"/>
                  </a:lnTo>
                  <a:lnTo>
                    <a:pt x="500040" y="2175610"/>
                  </a:lnTo>
                  <a:lnTo>
                    <a:pt x="548410" y="2157336"/>
                  </a:lnTo>
                  <a:lnTo>
                    <a:pt x="540463" y="2171966"/>
                  </a:lnTo>
                  <a:lnTo>
                    <a:pt x="548698" y="2212187"/>
                  </a:lnTo>
                  <a:lnTo>
                    <a:pt x="599538" y="2246829"/>
                  </a:lnTo>
                  <a:lnTo>
                    <a:pt x="653600" y="2266776"/>
                  </a:lnTo>
                  <a:lnTo>
                    <a:pt x="721348" y="2284169"/>
                  </a:lnTo>
                  <a:lnTo>
                    <a:pt x="759698" y="2291900"/>
                  </a:lnTo>
                  <a:lnTo>
                    <a:pt x="800682" y="2298981"/>
                  </a:lnTo>
                  <a:lnTo>
                    <a:pt x="844038" y="2305410"/>
                  </a:lnTo>
                  <a:lnTo>
                    <a:pt x="889503" y="2311183"/>
                  </a:lnTo>
                  <a:lnTo>
                    <a:pt x="936814" y="2316295"/>
                  </a:lnTo>
                  <a:lnTo>
                    <a:pt x="985710" y="2320744"/>
                  </a:lnTo>
                  <a:lnTo>
                    <a:pt x="1035928" y="2324526"/>
                  </a:lnTo>
                  <a:lnTo>
                    <a:pt x="1087205" y="2327637"/>
                  </a:lnTo>
                  <a:lnTo>
                    <a:pt x="1139278" y="2330073"/>
                  </a:lnTo>
                  <a:lnTo>
                    <a:pt x="1191887" y="2331831"/>
                  </a:lnTo>
                  <a:lnTo>
                    <a:pt x="1244767" y="2332907"/>
                  </a:lnTo>
                  <a:lnTo>
                    <a:pt x="1297656" y="2333298"/>
                  </a:lnTo>
                  <a:lnTo>
                    <a:pt x="1350293" y="2332999"/>
                  </a:lnTo>
                  <a:lnTo>
                    <a:pt x="1402414" y="2332008"/>
                  </a:lnTo>
                  <a:lnTo>
                    <a:pt x="1453758" y="2330321"/>
                  </a:lnTo>
                  <a:lnTo>
                    <a:pt x="1504061" y="2327933"/>
                  </a:lnTo>
                  <a:lnTo>
                    <a:pt x="1553061" y="2324842"/>
                  </a:lnTo>
                  <a:lnTo>
                    <a:pt x="1600496" y="2321044"/>
                  </a:lnTo>
                  <a:lnTo>
                    <a:pt x="1646103" y="2316534"/>
                  </a:lnTo>
                  <a:lnTo>
                    <a:pt x="1689621" y="2311310"/>
                  </a:lnTo>
                  <a:lnTo>
                    <a:pt x="1730785" y="2305368"/>
                  </a:lnTo>
                  <a:lnTo>
                    <a:pt x="1769335" y="2298704"/>
                  </a:lnTo>
                  <a:lnTo>
                    <a:pt x="1837538" y="2283196"/>
                  </a:lnTo>
                  <a:lnTo>
                    <a:pt x="1892133" y="2264757"/>
                  </a:lnTo>
                  <a:lnTo>
                    <a:pt x="1931017" y="2243357"/>
                  </a:lnTo>
                  <a:lnTo>
                    <a:pt x="1955296" y="2205643"/>
                  </a:lnTo>
                  <a:lnTo>
                    <a:pt x="1953259" y="2191560"/>
                  </a:lnTo>
                  <a:lnTo>
                    <a:pt x="1945721" y="2176715"/>
                  </a:lnTo>
                  <a:lnTo>
                    <a:pt x="1993564" y="2196324"/>
                  </a:lnTo>
                  <a:lnTo>
                    <a:pt x="2039676" y="2212394"/>
                  </a:lnTo>
                  <a:lnTo>
                    <a:pt x="2083991" y="2225036"/>
                  </a:lnTo>
                  <a:lnTo>
                    <a:pt x="2126442" y="2234361"/>
                  </a:lnTo>
                  <a:lnTo>
                    <a:pt x="2166963" y="2240478"/>
                  </a:lnTo>
                  <a:lnTo>
                    <a:pt x="2205491" y="2243497"/>
                  </a:lnTo>
                  <a:lnTo>
                    <a:pt x="2241958" y="2243530"/>
                  </a:lnTo>
                  <a:lnTo>
                    <a:pt x="2276298" y="2240686"/>
                  </a:lnTo>
                  <a:lnTo>
                    <a:pt x="2338338" y="2226809"/>
                  </a:lnTo>
                  <a:lnTo>
                    <a:pt x="2391085" y="2202748"/>
                  </a:lnTo>
                  <a:lnTo>
                    <a:pt x="2434013" y="2169385"/>
                  </a:lnTo>
                  <a:lnTo>
                    <a:pt x="2466597" y="2127603"/>
                  </a:lnTo>
                  <a:lnTo>
                    <a:pt x="2488310" y="2078283"/>
                  </a:lnTo>
                  <a:lnTo>
                    <a:pt x="2498628" y="2022307"/>
                  </a:lnTo>
                  <a:lnTo>
                    <a:pt x="2499349" y="1992099"/>
                  </a:lnTo>
                  <a:lnTo>
                    <a:pt x="2497024" y="1960558"/>
                  </a:lnTo>
                  <a:lnTo>
                    <a:pt x="2482972" y="1893917"/>
                  </a:lnTo>
                  <a:lnTo>
                    <a:pt x="2455947" y="1823267"/>
                  </a:lnTo>
                  <a:lnTo>
                    <a:pt x="2437406" y="1786715"/>
                  </a:lnTo>
                  <a:lnTo>
                    <a:pt x="2415424" y="1749490"/>
                  </a:lnTo>
                  <a:lnTo>
                    <a:pt x="2389936" y="1711704"/>
                  </a:lnTo>
                  <a:lnTo>
                    <a:pt x="2360876" y="1673467"/>
                  </a:lnTo>
                  <a:lnTo>
                    <a:pt x="2328179" y="1634890"/>
                  </a:lnTo>
                  <a:lnTo>
                    <a:pt x="2291778" y="1596081"/>
                  </a:lnTo>
                  <a:lnTo>
                    <a:pt x="2306359" y="1600165"/>
                  </a:lnTo>
                  <a:lnTo>
                    <a:pt x="2317474" y="1599120"/>
                  </a:lnTo>
                  <a:lnTo>
                    <a:pt x="2325270" y="1593210"/>
                  </a:lnTo>
                  <a:lnTo>
                    <a:pt x="2329893" y="1582699"/>
                  </a:lnTo>
                  <a:lnTo>
                    <a:pt x="2331492" y="1567850"/>
                  </a:lnTo>
                  <a:lnTo>
                    <a:pt x="2330212" y="1548926"/>
                  </a:lnTo>
                  <a:lnTo>
                    <a:pt x="2319610" y="1499909"/>
                  </a:lnTo>
                  <a:lnTo>
                    <a:pt x="2299263" y="1437754"/>
                  </a:lnTo>
                  <a:lnTo>
                    <a:pt x="2270352" y="1364570"/>
                  </a:lnTo>
                  <a:lnTo>
                    <a:pt x="2253052" y="1324500"/>
                  </a:lnTo>
                  <a:lnTo>
                    <a:pt x="2234053" y="1282463"/>
                  </a:lnTo>
                  <a:lnTo>
                    <a:pt x="2213501" y="1238722"/>
                  </a:lnTo>
                  <a:lnTo>
                    <a:pt x="2191544" y="1193541"/>
                  </a:lnTo>
                  <a:lnTo>
                    <a:pt x="2168330" y="1147183"/>
                  </a:lnTo>
                  <a:lnTo>
                    <a:pt x="2144005" y="1099912"/>
                  </a:lnTo>
                  <a:lnTo>
                    <a:pt x="2118716" y="1051990"/>
                  </a:lnTo>
                  <a:lnTo>
                    <a:pt x="2092612" y="1003682"/>
                  </a:lnTo>
                  <a:lnTo>
                    <a:pt x="2065838" y="955251"/>
                  </a:lnTo>
                  <a:lnTo>
                    <a:pt x="2038543" y="906961"/>
                  </a:lnTo>
                  <a:lnTo>
                    <a:pt x="2010874" y="859073"/>
                  </a:lnTo>
                  <a:lnTo>
                    <a:pt x="1982978" y="811853"/>
                  </a:lnTo>
                  <a:lnTo>
                    <a:pt x="1955002" y="765564"/>
                  </a:lnTo>
                  <a:lnTo>
                    <a:pt x="1927094" y="720468"/>
                  </a:lnTo>
                  <a:lnTo>
                    <a:pt x="1899400" y="676830"/>
                  </a:lnTo>
                  <a:lnTo>
                    <a:pt x="1872069" y="634913"/>
                  </a:lnTo>
                  <a:lnTo>
                    <a:pt x="1845246" y="594980"/>
                  </a:lnTo>
                  <a:lnTo>
                    <a:pt x="1819080" y="557294"/>
                  </a:lnTo>
                  <a:lnTo>
                    <a:pt x="1793718" y="522120"/>
                  </a:lnTo>
                  <a:lnTo>
                    <a:pt x="1769307" y="489720"/>
                  </a:lnTo>
                  <a:lnTo>
                    <a:pt x="1723928" y="434298"/>
                  </a:lnTo>
                  <a:lnTo>
                    <a:pt x="1684119" y="393135"/>
                  </a:lnTo>
                  <a:lnTo>
                    <a:pt x="1651060" y="368339"/>
                  </a:lnTo>
                  <a:lnTo>
                    <a:pt x="1625928" y="362016"/>
                  </a:lnTo>
                  <a:lnTo>
                    <a:pt x="1616703" y="366442"/>
                  </a:lnTo>
                  <a:lnTo>
                    <a:pt x="1609902" y="376276"/>
                  </a:lnTo>
                  <a:lnTo>
                    <a:pt x="1598146" y="326585"/>
                  </a:lnTo>
                  <a:lnTo>
                    <a:pt x="1584014" y="280399"/>
                  </a:lnTo>
                  <a:lnTo>
                    <a:pt x="1567677" y="237720"/>
                  </a:lnTo>
                  <a:lnTo>
                    <a:pt x="1549308" y="198551"/>
                  </a:lnTo>
                  <a:lnTo>
                    <a:pt x="1529079" y="162893"/>
                  </a:lnTo>
                  <a:lnTo>
                    <a:pt x="1507163" y="130750"/>
                  </a:lnTo>
                  <a:lnTo>
                    <a:pt x="1458959" y="77016"/>
                  </a:lnTo>
                  <a:lnTo>
                    <a:pt x="1406076" y="37368"/>
                  </a:lnTo>
                  <a:lnTo>
                    <a:pt x="1349893" y="11825"/>
                  </a:lnTo>
                  <a:lnTo>
                    <a:pt x="1291790" y="406"/>
                  </a:lnTo>
                  <a:lnTo>
                    <a:pt x="1262449" y="0"/>
                  </a:lnTo>
                  <a:lnTo>
                    <a:pt x="1233145" y="3131"/>
                  </a:lnTo>
                  <a:lnTo>
                    <a:pt x="1175338" y="20017"/>
                  </a:lnTo>
                  <a:lnTo>
                    <a:pt x="1119750" y="51086"/>
                  </a:lnTo>
                  <a:lnTo>
                    <a:pt x="1067758" y="96355"/>
                  </a:lnTo>
                  <a:lnTo>
                    <a:pt x="1020743" y="155843"/>
                  </a:lnTo>
                  <a:lnTo>
                    <a:pt x="999533" y="190926"/>
                  </a:lnTo>
                  <a:lnTo>
                    <a:pt x="980084" y="229571"/>
                  </a:lnTo>
                  <a:lnTo>
                    <a:pt x="962569" y="271780"/>
                  </a:lnTo>
                  <a:lnTo>
                    <a:pt x="947161" y="317556"/>
                  </a:lnTo>
                  <a:lnTo>
                    <a:pt x="934031" y="36690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75599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18394E-9522-4AE3-8227-8162697BB7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75" b="26311"/>
          <a:stretch/>
        </p:blipFill>
        <p:spPr>
          <a:xfrm>
            <a:off x="8089900" y="5229225"/>
            <a:ext cx="2602100" cy="23336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22F2F4-736A-4746-BD1C-D2FE35BF5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5704986"/>
            <a:ext cx="1702755" cy="18406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5113106-0716-4820-ACCB-5BA9F50B2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0" y="54578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79D733-E138-4E6A-AE80-B3E56EF8DA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5" b="21499"/>
          <a:stretch/>
        </p:blipFill>
        <p:spPr>
          <a:xfrm>
            <a:off x="8394700" y="5076825"/>
            <a:ext cx="2298700" cy="2486025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77453DB-0E24-4B41-9908-74A1EE378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311591"/>
              </p:ext>
            </p:extLst>
          </p:nvPr>
        </p:nvGraphicFramePr>
        <p:xfrm>
          <a:off x="9004300" y="5487028"/>
          <a:ext cx="149542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orelDRAW" r:id="rId5" imgW="697859" imgH="904630" progId="CorelDraw.Graphic.18">
                  <p:embed/>
                </p:oleObj>
              </mc:Choice>
              <mc:Fallback>
                <p:oleObj name="CorelDRAW" r:id="rId5" imgW="697859" imgH="904630" progId="CorelDraw.Graphic.1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4300" y="5487028"/>
                        <a:ext cx="1495425" cy="195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230" cy="7559999"/>
            <a:chOff x="0" y="0"/>
            <a:chExt cx="10692230" cy="7559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0" cy="7559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1030" y="5410018"/>
              <a:ext cx="9601200" cy="1946910"/>
            </a:xfrm>
            <a:custGeom>
              <a:avLst/>
              <a:gdLst/>
              <a:ahLst/>
              <a:cxnLst/>
              <a:rect l="l" t="t" r="r" b="b"/>
              <a:pathLst>
                <a:path w="9601200" h="1946909">
                  <a:moveTo>
                    <a:pt x="9600969" y="0"/>
                  </a:moveTo>
                  <a:lnTo>
                    <a:pt x="2841774" y="0"/>
                  </a:lnTo>
                  <a:lnTo>
                    <a:pt x="0" y="1946833"/>
                  </a:lnTo>
                  <a:lnTo>
                    <a:pt x="7786716" y="1946833"/>
                  </a:lnTo>
                  <a:lnTo>
                    <a:pt x="9600969" y="703931"/>
                  </a:lnTo>
                  <a:lnTo>
                    <a:pt x="9600969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7A8C6-B0F2-4AC0-8DEF-148C38A6E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0" b="32110"/>
          <a:stretch/>
        </p:blipFill>
        <p:spPr>
          <a:xfrm>
            <a:off x="-230" y="5410018"/>
            <a:ext cx="2335512" cy="21499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C09A90-4D84-407A-B187-47EF46A5D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4128">
            <a:off x="134537" y="6313079"/>
            <a:ext cx="1700526" cy="9782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7559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82EB0F-1DA5-4E1B-A479-6226EE5BA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b="26401"/>
          <a:stretch/>
        </p:blipFill>
        <p:spPr>
          <a:xfrm>
            <a:off x="0" y="5229225"/>
            <a:ext cx="2716282" cy="23307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04E555-0693-4A46-888C-2B7353C70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5991225"/>
            <a:ext cx="1676400" cy="12104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4</Words>
  <Application>Microsoft Office PowerPoint</Application>
  <PresentationFormat>Произвольный</PresentationFormat>
  <Paragraphs>1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 Black</vt:lpstr>
      <vt:lpstr>Calibri</vt:lpstr>
      <vt:lpstr>Verdana</vt:lpstr>
      <vt:lpstr>Office Theme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презентация_Камчатка_3_крив.cdr</dc:title>
  <dc:creator>User</dc:creator>
  <cp:lastModifiedBy>User</cp:lastModifiedBy>
  <cp:revision>11</cp:revision>
  <dcterms:created xsi:type="dcterms:W3CDTF">2023-12-15T00:49:54Z</dcterms:created>
  <dcterms:modified xsi:type="dcterms:W3CDTF">2024-05-16T06:09:24Z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2023-12-15T00:00:00Z</vt:filetime>
  </property>
  <property fmtid="{D5CDD505-2E9C-101B-9397-08002B2CF9AE}" pid="3" name="Creator">
    <vt:lpwstr>CorelDRAW X8</vt:lpwstr>
  </property>
  <property fmtid="{D5CDD505-2E9C-101B-9397-08002B2CF9AE}" pid="4" name="LastSaved">
    <vt:filetime>2023-12-15T00:00:00Z</vt:filetime>
  </property>
</Properties>
</file>