
<file path=[Content_Types].xml><?xml version="1.0" encoding="utf-8"?>
<Types xmlns="http://schemas.openxmlformats.org/package/2006/content-types">
  <Default Extension="jpg" ContentType="image/jp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73" r:id="rId2"/>
    <p:sldId id="274" r:id="rId3"/>
    <p:sldId id="259" r:id="rId4"/>
    <p:sldId id="258" r:id="rId5"/>
    <p:sldId id="275" r:id="rId6"/>
    <p:sldId id="261" r:id="rId7"/>
    <p:sldId id="268" r:id="rId8"/>
    <p:sldId id="260" r:id="rId9"/>
  </p:sldIdLst>
  <p:sldSz cx="10693400" cy="7562850"/>
  <p:notesSz cx="10693400" cy="75628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1524" y="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231F20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60005"/>
                </a:lnTo>
                <a:lnTo>
                  <a:pt x="10692003" y="7560005"/>
                </a:lnTo>
                <a:lnTo>
                  <a:pt x="10692003" y="0"/>
                </a:lnTo>
                <a:close/>
              </a:path>
            </a:pathLst>
          </a:custGeom>
          <a:solidFill>
            <a:srgbClr val="E7D7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231F20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231F20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5/16/2024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231F20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5/16/2024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60005"/>
                </a:lnTo>
                <a:lnTo>
                  <a:pt x="10692003" y="7560005"/>
                </a:lnTo>
                <a:lnTo>
                  <a:pt x="10692003" y="0"/>
                </a:lnTo>
                <a:close/>
              </a:path>
            </a:pathLst>
          </a:custGeom>
          <a:solidFill>
            <a:srgbClr val="38BD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5/16/2024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91609" y="375780"/>
            <a:ext cx="9534405" cy="12576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231F20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739455"/>
            <a:ext cx="9624060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6.png"/><Relationship Id="rId117" Type="http://schemas.openxmlformats.org/officeDocument/2006/relationships/image" Target="../media/image137.png"/><Relationship Id="rId21" Type="http://schemas.openxmlformats.org/officeDocument/2006/relationships/image" Target="../media/image41.png"/><Relationship Id="rId42" Type="http://schemas.openxmlformats.org/officeDocument/2006/relationships/image" Target="../media/image62.png"/><Relationship Id="rId47" Type="http://schemas.openxmlformats.org/officeDocument/2006/relationships/image" Target="../media/image67.png"/><Relationship Id="rId63" Type="http://schemas.openxmlformats.org/officeDocument/2006/relationships/image" Target="../media/image83.png"/><Relationship Id="rId68" Type="http://schemas.openxmlformats.org/officeDocument/2006/relationships/image" Target="../media/image88.png"/><Relationship Id="rId84" Type="http://schemas.openxmlformats.org/officeDocument/2006/relationships/image" Target="../media/image104.png"/><Relationship Id="rId89" Type="http://schemas.openxmlformats.org/officeDocument/2006/relationships/image" Target="../media/image109.png"/><Relationship Id="rId112" Type="http://schemas.openxmlformats.org/officeDocument/2006/relationships/image" Target="../media/image132.png"/><Relationship Id="rId133" Type="http://schemas.openxmlformats.org/officeDocument/2006/relationships/image" Target="../media/image153.png"/><Relationship Id="rId138" Type="http://schemas.openxmlformats.org/officeDocument/2006/relationships/image" Target="../media/image158.png"/><Relationship Id="rId154" Type="http://schemas.openxmlformats.org/officeDocument/2006/relationships/image" Target="../media/image174.png"/><Relationship Id="rId159" Type="http://schemas.openxmlformats.org/officeDocument/2006/relationships/image" Target="../media/image179.png"/><Relationship Id="rId175" Type="http://schemas.openxmlformats.org/officeDocument/2006/relationships/image" Target="../media/image195.png"/><Relationship Id="rId170" Type="http://schemas.openxmlformats.org/officeDocument/2006/relationships/image" Target="../media/image190.png"/><Relationship Id="rId16" Type="http://schemas.openxmlformats.org/officeDocument/2006/relationships/image" Target="../media/image36.png"/><Relationship Id="rId107" Type="http://schemas.openxmlformats.org/officeDocument/2006/relationships/image" Target="../media/image127.png"/><Relationship Id="rId11" Type="http://schemas.openxmlformats.org/officeDocument/2006/relationships/image" Target="../media/image31.png"/><Relationship Id="rId32" Type="http://schemas.openxmlformats.org/officeDocument/2006/relationships/image" Target="../media/image52.png"/><Relationship Id="rId37" Type="http://schemas.openxmlformats.org/officeDocument/2006/relationships/image" Target="../media/image57.png"/><Relationship Id="rId53" Type="http://schemas.openxmlformats.org/officeDocument/2006/relationships/image" Target="../media/image73.png"/><Relationship Id="rId58" Type="http://schemas.openxmlformats.org/officeDocument/2006/relationships/image" Target="../media/image78.png"/><Relationship Id="rId74" Type="http://schemas.openxmlformats.org/officeDocument/2006/relationships/image" Target="../media/image94.png"/><Relationship Id="rId79" Type="http://schemas.openxmlformats.org/officeDocument/2006/relationships/image" Target="../media/image99.png"/><Relationship Id="rId102" Type="http://schemas.openxmlformats.org/officeDocument/2006/relationships/image" Target="../media/image122.png"/><Relationship Id="rId123" Type="http://schemas.openxmlformats.org/officeDocument/2006/relationships/image" Target="../media/image143.png"/><Relationship Id="rId128" Type="http://schemas.openxmlformats.org/officeDocument/2006/relationships/image" Target="../media/image148.png"/><Relationship Id="rId144" Type="http://schemas.openxmlformats.org/officeDocument/2006/relationships/image" Target="../media/image164.png"/><Relationship Id="rId149" Type="http://schemas.openxmlformats.org/officeDocument/2006/relationships/image" Target="../media/image169.png"/><Relationship Id="rId5" Type="http://schemas.openxmlformats.org/officeDocument/2006/relationships/image" Target="../media/image25.png"/><Relationship Id="rId90" Type="http://schemas.openxmlformats.org/officeDocument/2006/relationships/image" Target="../media/image110.png"/><Relationship Id="rId95" Type="http://schemas.openxmlformats.org/officeDocument/2006/relationships/image" Target="../media/image115.png"/><Relationship Id="rId160" Type="http://schemas.openxmlformats.org/officeDocument/2006/relationships/image" Target="../media/image180.png"/><Relationship Id="rId165" Type="http://schemas.openxmlformats.org/officeDocument/2006/relationships/image" Target="../media/image185.png"/><Relationship Id="rId181" Type="http://schemas.openxmlformats.org/officeDocument/2006/relationships/image" Target="../media/image201.png"/><Relationship Id="rId186" Type="http://schemas.openxmlformats.org/officeDocument/2006/relationships/image" Target="../media/image206.png"/><Relationship Id="rId22" Type="http://schemas.openxmlformats.org/officeDocument/2006/relationships/image" Target="../media/image42.png"/><Relationship Id="rId27" Type="http://schemas.openxmlformats.org/officeDocument/2006/relationships/image" Target="../media/image47.png"/><Relationship Id="rId43" Type="http://schemas.openxmlformats.org/officeDocument/2006/relationships/image" Target="../media/image63.png"/><Relationship Id="rId48" Type="http://schemas.openxmlformats.org/officeDocument/2006/relationships/image" Target="../media/image68.png"/><Relationship Id="rId64" Type="http://schemas.openxmlformats.org/officeDocument/2006/relationships/image" Target="../media/image84.png"/><Relationship Id="rId69" Type="http://schemas.openxmlformats.org/officeDocument/2006/relationships/image" Target="../media/image89.png"/><Relationship Id="rId113" Type="http://schemas.openxmlformats.org/officeDocument/2006/relationships/image" Target="../media/image133.png"/><Relationship Id="rId118" Type="http://schemas.openxmlformats.org/officeDocument/2006/relationships/image" Target="../media/image138.png"/><Relationship Id="rId134" Type="http://schemas.openxmlformats.org/officeDocument/2006/relationships/image" Target="../media/image154.png"/><Relationship Id="rId139" Type="http://schemas.openxmlformats.org/officeDocument/2006/relationships/image" Target="../media/image159.png"/><Relationship Id="rId80" Type="http://schemas.openxmlformats.org/officeDocument/2006/relationships/image" Target="../media/image100.png"/><Relationship Id="rId85" Type="http://schemas.openxmlformats.org/officeDocument/2006/relationships/image" Target="../media/image105.png"/><Relationship Id="rId150" Type="http://schemas.openxmlformats.org/officeDocument/2006/relationships/image" Target="../media/image170.png"/><Relationship Id="rId155" Type="http://schemas.openxmlformats.org/officeDocument/2006/relationships/image" Target="../media/image175.png"/><Relationship Id="rId171" Type="http://schemas.openxmlformats.org/officeDocument/2006/relationships/image" Target="../media/image191.png"/><Relationship Id="rId176" Type="http://schemas.openxmlformats.org/officeDocument/2006/relationships/image" Target="../media/image196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33" Type="http://schemas.openxmlformats.org/officeDocument/2006/relationships/image" Target="../media/image53.png"/><Relationship Id="rId38" Type="http://schemas.openxmlformats.org/officeDocument/2006/relationships/image" Target="../media/image58.png"/><Relationship Id="rId59" Type="http://schemas.openxmlformats.org/officeDocument/2006/relationships/image" Target="../media/image79.png"/><Relationship Id="rId103" Type="http://schemas.openxmlformats.org/officeDocument/2006/relationships/image" Target="../media/image123.png"/><Relationship Id="rId108" Type="http://schemas.openxmlformats.org/officeDocument/2006/relationships/image" Target="../media/image128.png"/><Relationship Id="rId124" Type="http://schemas.openxmlformats.org/officeDocument/2006/relationships/image" Target="../media/image144.png"/><Relationship Id="rId129" Type="http://schemas.openxmlformats.org/officeDocument/2006/relationships/image" Target="../media/image149.png"/><Relationship Id="rId54" Type="http://schemas.openxmlformats.org/officeDocument/2006/relationships/image" Target="../media/image74.png"/><Relationship Id="rId70" Type="http://schemas.openxmlformats.org/officeDocument/2006/relationships/image" Target="../media/image90.png"/><Relationship Id="rId75" Type="http://schemas.openxmlformats.org/officeDocument/2006/relationships/image" Target="../media/image95.png"/><Relationship Id="rId91" Type="http://schemas.openxmlformats.org/officeDocument/2006/relationships/image" Target="../media/image111.png"/><Relationship Id="rId96" Type="http://schemas.openxmlformats.org/officeDocument/2006/relationships/image" Target="../media/image116.png"/><Relationship Id="rId140" Type="http://schemas.openxmlformats.org/officeDocument/2006/relationships/image" Target="../media/image160.png"/><Relationship Id="rId145" Type="http://schemas.openxmlformats.org/officeDocument/2006/relationships/image" Target="../media/image165.png"/><Relationship Id="rId161" Type="http://schemas.openxmlformats.org/officeDocument/2006/relationships/image" Target="../media/image181.png"/><Relationship Id="rId166" Type="http://schemas.openxmlformats.org/officeDocument/2006/relationships/image" Target="../media/image186.png"/><Relationship Id="rId182" Type="http://schemas.openxmlformats.org/officeDocument/2006/relationships/image" Target="../media/image202.png"/><Relationship Id="rId187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23" Type="http://schemas.openxmlformats.org/officeDocument/2006/relationships/image" Target="../media/image43.png"/><Relationship Id="rId28" Type="http://schemas.openxmlformats.org/officeDocument/2006/relationships/image" Target="../media/image48.png"/><Relationship Id="rId49" Type="http://schemas.openxmlformats.org/officeDocument/2006/relationships/image" Target="../media/image69.png"/><Relationship Id="rId114" Type="http://schemas.openxmlformats.org/officeDocument/2006/relationships/image" Target="../media/image134.png"/><Relationship Id="rId119" Type="http://schemas.openxmlformats.org/officeDocument/2006/relationships/image" Target="../media/image139.png"/><Relationship Id="rId44" Type="http://schemas.openxmlformats.org/officeDocument/2006/relationships/image" Target="../media/image64.png"/><Relationship Id="rId60" Type="http://schemas.openxmlformats.org/officeDocument/2006/relationships/image" Target="../media/image80.png"/><Relationship Id="rId65" Type="http://schemas.openxmlformats.org/officeDocument/2006/relationships/image" Target="../media/image85.png"/><Relationship Id="rId81" Type="http://schemas.openxmlformats.org/officeDocument/2006/relationships/image" Target="../media/image101.png"/><Relationship Id="rId86" Type="http://schemas.openxmlformats.org/officeDocument/2006/relationships/image" Target="../media/image106.png"/><Relationship Id="rId130" Type="http://schemas.openxmlformats.org/officeDocument/2006/relationships/image" Target="../media/image150.png"/><Relationship Id="rId135" Type="http://schemas.openxmlformats.org/officeDocument/2006/relationships/image" Target="../media/image155.png"/><Relationship Id="rId151" Type="http://schemas.openxmlformats.org/officeDocument/2006/relationships/image" Target="../media/image171.png"/><Relationship Id="rId156" Type="http://schemas.openxmlformats.org/officeDocument/2006/relationships/image" Target="../media/image176.png"/><Relationship Id="rId177" Type="http://schemas.openxmlformats.org/officeDocument/2006/relationships/image" Target="../media/image197.png"/><Relationship Id="rId172" Type="http://schemas.openxmlformats.org/officeDocument/2006/relationships/image" Target="../media/image192.pn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39" Type="http://schemas.openxmlformats.org/officeDocument/2006/relationships/image" Target="../media/image59.png"/><Relationship Id="rId109" Type="http://schemas.openxmlformats.org/officeDocument/2006/relationships/image" Target="../media/image129.png"/><Relationship Id="rId34" Type="http://schemas.openxmlformats.org/officeDocument/2006/relationships/image" Target="../media/image54.png"/><Relationship Id="rId50" Type="http://schemas.openxmlformats.org/officeDocument/2006/relationships/image" Target="../media/image70.png"/><Relationship Id="rId55" Type="http://schemas.openxmlformats.org/officeDocument/2006/relationships/image" Target="../media/image75.png"/><Relationship Id="rId76" Type="http://schemas.openxmlformats.org/officeDocument/2006/relationships/image" Target="../media/image96.png"/><Relationship Id="rId97" Type="http://schemas.openxmlformats.org/officeDocument/2006/relationships/image" Target="../media/image117.png"/><Relationship Id="rId104" Type="http://schemas.openxmlformats.org/officeDocument/2006/relationships/image" Target="../media/image124.png"/><Relationship Id="rId120" Type="http://schemas.openxmlformats.org/officeDocument/2006/relationships/image" Target="../media/image140.png"/><Relationship Id="rId125" Type="http://schemas.openxmlformats.org/officeDocument/2006/relationships/image" Target="../media/image145.png"/><Relationship Id="rId141" Type="http://schemas.openxmlformats.org/officeDocument/2006/relationships/image" Target="../media/image161.png"/><Relationship Id="rId146" Type="http://schemas.openxmlformats.org/officeDocument/2006/relationships/image" Target="../media/image166.png"/><Relationship Id="rId167" Type="http://schemas.openxmlformats.org/officeDocument/2006/relationships/image" Target="../media/image187.png"/><Relationship Id="rId7" Type="http://schemas.openxmlformats.org/officeDocument/2006/relationships/image" Target="../media/image27.png"/><Relationship Id="rId71" Type="http://schemas.openxmlformats.org/officeDocument/2006/relationships/image" Target="../media/image91.png"/><Relationship Id="rId92" Type="http://schemas.openxmlformats.org/officeDocument/2006/relationships/image" Target="../media/image112.png"/><Relationship Id="rId162" Type="http://schemas.openxmlformats.org/officeDocument/2006/relationships/image" Target="../media/image182.png"/><Relationship Id="rId183" Type="http://schemas.openxmlformats.org/officeDocument/2006/relationships/image" Target="../media/image203.png"/><Relationship Id="rId2" Type="http://schemas.openxmlformats.org/officeDocument/2006/relationships/image" Target="../media/image22.png"/><Relationship Id="rId29" Type="http://schemas.openxmlformats.org/officeDocument/2006/relationships/image" Target="../media/image49.png"/><Relationship Id="rId24" Type="http://schemas.openxmlformats.org/officeDocument/2006/relationships/image" Target="../media/image44.png"/><Relationship Id="rId40" Type="http://schemas.openxmlformats.org/officeDocument/2006/relationships/image" Target="../media/image60.png"/><Relationship Id="rId45" Type="http://schemas.openxmlformats.org/officeDocument/2006/relationships/image" Target="../media/image65.png"/><Relationship Id="rId66" Type="http://schemas.openxmlformats.org/officeDocument/2006/relationships/image" Target="../media/image86.png"/><Relationship Id="rId87" Type="http://schemas.openxmlformats.org/officeDocument/2006/relationships/image" Target="../media/image107.png"/><Relationship Id="rId110" Type="http://schemas.openxmlformats.org/officeDocument/2006/relationships/image" Target="../media/image130.png"/><Relationship Id="rId115" Type="http://schemas.openxmlformats.org/officeDocument/2006/relationships/image" Target="../media/image135.png"/><Relationship Id="rId131" Type="http://schemas.openxmlformats.org/officeDocument/2006/relationships/image" Target="../media/image151.png"/><Relationship Id="rId136" Type="http://schemas.openxmlformats.org/officeDocument/2006/relationships/image" Target="../media/image156.png"/><Relationship Id="rId157" Type="http://schemas.openxmlformats.org/officeDocument/2006/relationships/image" Target="../media/image177.png"/><Relationship Id="rId178" Type="http://schemas.openxmlformats.org/officeDocument/2006/relationships/image" Target="../media/image198.png"/><Relationship Id="rId61" Type="http://schemas.openxmlformats.org/officeDocument/2006/relationships/image" Target="../media/image81.png"/><Relationship Id="rId82" Type="http://schemas.openxmlformats.org/officeDocument/2006/relationships/image" Target="../media/image102.png"/><Relationship Id="rId152" Type="http://schemas.openxmlformats.org/officeDocument/2006/relationships/image" Target="../media/image172.png"/><Relationship Id="rId173" Type="http://schemas.openxmlformats.org/officeDocument/2006/relationships/image" Target="../media/image193.png"/><Relationship Id="rId19" Type="http://schemas.openxmlformats.org/officeDocument/2006/relationships/image" Target="../media/image39.png"/><Relationship Id="rId14" Type="http://schemas.openxmlformats.org/officeDocument/2006/relationships/image" Target="../media/image34.png"/><Relationship Id="rId30" Type="http://schemas.openxmlformats.org/officeDocument/2006/relationships/image" Target="../media/image50.png"/><Relationship Id="rId35" Type="http://schemas.openxmlformats.org/officeDocument/2006/relationships/image" Target="../media/image55.png"/><Relationship Id="rId56" Type="http://schemas.openxmlformats.org/officeDocument/2006/relationships/image" Target="../media/image76.png"/><Relationship Id="rId77" Type="http://schemas.openxmlformats.org/officeDocument/2006/relationships/image" Target="../media/image97.png"/><Relationship Id="rId100" Type="http://schemas.openxmlformats.org/officeDocument/2006/relationships/image" Target="../media/image120.png"/><Relationship Id="rId105" Type="http://schemas.openxmlformats.org/officeDocument/2006/relationships/image" Target="../media/image125.png"/><Relationship Id="rId126" Type="http://schemas.openxmlformats.org/officeDocument/2006/relationships/image" Target="../media/image146.png"/><Relationship Id="rId147" Type="http://schemas.openxmlformats.org/officeDocument/2006/relationships/image" Target="../media/image167.png"/><Relationship Id="rId168" Type="http://schemas.openxmlformats.org/officeDocument/2006/relationships/image" Target="../media/image188.png"/><Relationship Id="rId8" Type="http://schemas.openxmlformats.org/officeDocument/2006/relationships/image" Target="../media/image28.png"/><Relationship Id="rId51" Type="http://schemas.openxmlformats.org/officeDocument/2006/relationships/image" Target="../media/image71.png"/><Relationship Id="rId72" Type="http://schemas.openxmlformats.org/officeDocument/2006/relationships/image" Target="../media/image92.png"/><Relationship Id="rId93" Type="http://schemas.openxmlformats.org/officeDocument/2006/relationships/image" Target="../media/image113.png"/><Relationship Id="rId98" Type="http://schemas.openxmlformats.org/officeDocument/2006/relationships/image" Target="../media/image118.png"/><Relationship Id="rId121" Type="http://schemas.openxmlformats.org/officeDocument/2006/relationships/image" Target="../media/image141.png"/><Relationship Id="rId142" Type="http://schemas.openxmlformats.org/officeDocument/2006/relationships/image" Target="../media/image162.png"/><Relationship Id="rId163" Type="http://schemas.openxmlformats.org/officeDocument/2006/relationships/image" Target="../media/image183.png"/><Relationship Id="rId184" Type="http://schemas.openxmlformats.org/officeDocument/2006/relationships/image" Target="../media/image204.png"/><Relationship Id="rId3" Type="http://schemas.openxmlformats.org/officeDocument/2006/relationships/image" Target="../media/image23.png"/><Relationship Id="rId25" Type="http://schemas.openxmlformats.org/officeDocument/2006/relationships/image" Target="../media/image45.png"/><Relationship Id="rId46" Type="http://schemas.openxmlformats.org/officeDocument/2006/relationships/image" Target="../media/image66.png"/><Relationship Id="rId67" Type="http://schemas.openxmlformats.org/officeDocument/2006/relationships/image" Target="../media/image87.png"/><Relationship Id="rId116" Type="http://schemas.openxmlformats.org/officeDocument/2006/relationships/image" Target="../media/image136.png"/><Relationship Id="rId137" Type="http://schemas.openxmlformats.org/officeDocument/2006/relationships/image" Target="../media/image157.png"/><Relationship Id="rId158" Type="http://schemas.openxmlformats.org/officeDocument/2006/relationships/image" Target="../media/image178.png"/><Relationship Id="rId20" Type="http://schemas.openxmlformats.org/officeDocument/2006/relationships/image" Target="../media/image40.png"/><Relationship Id="rId41" Type="http://schemas.openxmlformats.org/officeDocument/2006/relationships/image" Target="../media/image61.png"/><Relationship Id="rId62" Type="http://schemas.openxmlformats.org/officeDocument/2006/relationships/image" Target="../media/image82.png"/><Relationship Id="rId83" Type="http://schemas.openxmlformats.org/officeDocument/2006/relationships/image" Target="../media/image103.png"/><Relationship Id="rId88" Type="http://schemas.openxmlformats.org/officeDocument/2006/relationships/image" Target="../media/image108.png"/><Relationship Id="rId111" Type="http://schemas.openxmlformats.org/officeDocument/2006/relationships/image" Target="../media/image131.png"/><Relationship Id="rId132" Type="http://schemas.openxmlformats.org/officeDocument/2006/relationships/image" Target="../media/image152.png"/><Relationship Id="rId153" Type="http://schemas.openxmlformats.org/officeDocument/2006/relationships/image" Target="../media/image173.png"/><Relationship Id="rId174" Type="http://schemas.openxmlformats.org/officeDocument/2006/relationships/image" Target="../media/image194.png"/><Relationship Id="rId179" Type="http://schemas.openxmlformats.org/officeDocument/2006/relationships/image" Target="../media/image199.png"/><Relationship Id="rId15" Type="http://schemas.openxmlformats.org/officeDocument/2006/relationships/image" Target="../media/image35.png"/><Relationship Id="rId36" Type="http://schemas.openxmlformats.org/officeDocument/2006/relationships/image" Target="../media/image56.png"/><Relationship Id="rId57" Type="http://schemas.openxmlformats.org/officeDocument/2006/relationships/image" Target="../media/image77.png"/><Relationship Id="rId106" Type="http://schemas.openxmlformats.org/officeDocument/2006/relationships/image" Target="../media/image126.png"/><Relationship Id="rId127" Type="http://schemas.openxmlformats.org/officeDocument/2006/relationships/image" Target="../media/image147.png"/><Relationship Id="rId10" Type="http://schemas.openxmlformats.org/officeDocument/2006/relationships/image" Target="../media/image30.png"/><Relationship Id="rId31" Type="http://schemas.openxmlformats.org/officeDocument/2006/relationships/image" Target="../media/image51.png"/><Relationship Id="rId52" Type="http://schemas.openxmlformats.org/officeDocument/2006/relationships/image" Target="../media/image72.png"/><Relationship Id="rId73" Type="http://schemas.openxmlformats.org/officeDocument/2006/relationships/image" Target="../media/image93.png"/><Relationship Id="rId78" Type="http://schemas.openxmlformats.org/officeDocument/2006/relationships/image" Target="../media/image98.png"/><Relationship Id="rId94" Type="http://schemas.openxmlformats.org/officeDocument/2006/relationships/image" Target="../media/image114.png"/><Relationship Id="rId99" Type="http://schemas.openxmlformats.org/officeDocument/2006/relationships/image" Target="../media/image119.png"/><Relationship Id="rId101" Type="http://schemas.openxmlformats.org/officeDocument/2006/relationships/image" Target="../media/image121.png"/><Relationship Id="rId122" Type="http://schemas.openxmlformats.org/officeDocument/2006/relationships/image" Target="../media/image142.png"/><Relationship Id="rId143" Type="http://schemas.openxmlformats.org/officeDocument/2006/relationships/image" Target="../media/image163.png"/><Relationship Id="rId148" Type="http://schemas.openxmlformats.org/officeDocument/2006/relationships/image" Target="../media/image168.png"/><Relationship Id="rId164" Type="http://schemas.openxmlformats.org/officeDocument/2006/relationships/image" Target="../media/image184.png"/><Relationship Id="rId169" Type="http://schemas.openxmlformats.org/officeDocument/2006/relationships/image" Target="../media/image189.png"/><Relationship Id="rId185" Type="http://schemas.openxmlformats.org/officeDocument/2006/relationships/image" Target="../media/image20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80" Type="http://schemas.openxmlformats.org/officeDocument/2006/relationships/image" Target="../media/image20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7B8539-B2E8-4455-A874-0A33E2888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25566A0-FBA5-47BC-A6DC-EBC279C4B5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D2DE7712-E519-4F94-99EC-77403E26FBD9}"/>
              </a:ext>
            </a:extLst>
          </p:cNvPr>
          <p:cNvSpPr/>
          <p:nvPr/>
        </p:nvSpPr>
        <p:spPr>
          <a:xfrm>
            <a:off x="0" y="0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60005"/>
                </a:lnTo>
                <a:lnTo>
                  <a:pt x="10692003" y="7560005"/>
                </a:lnTo>
                <a:lnTo>
                  <a:pt x="10692003" y="0"/>
                </a:lnTo>
                <a:close/>
              </a:path>
            </a:pathLst>
          </a:custGeom>
          <a:solidFill>
            <a:srgbClr val="FFD71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3">
            <a:extLst>
              <a:ext uri="{FF2B5EF4-FFF2-40B4-BE49-F238E27FC236}">
                <a16:creationId xmlns:a16="http://schemas.microsoft.com/office/drawing/2014/main" id="{64BA7FFC-8104-4775-9E96-9FA01343B9A4}"/>
              </a:ext>
            </a:extLst>
          </p:cNvPr>
          <p:cNvGrpSpPr/>
          <p:nvPr/>
        </p:nvGrpSpPr>
        <p:grpSpPr>
          <a:xfrm>
            <a:off x="7261056" y="4353656"/>
            <a:ext cx="3431540" cy="3206750"/>
            <a:chOff x="7261056" y="4353656"/>
            <a:chExt cx="3431540" cy="3206750"/>
          </a:xfrm>
        </p:grpSpPr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364F957D-05D2-49DD-8B64-EA379951E9DA}"/>
                </a:ext>
              </a:extLst>
            </p:cNvPr>
            <p:cNvSpPr/>
            <p:nvPr/>
          </p:nvSpPr>
          <p:spPr>
            <a:xfrm>
              <a:off x="7261056" y="6085410"/>
              <a:ext cx="2120265" cy="1475105"/>
            </a:xfrm>
            <a:custGeom>
              <a:avLst/>
              <a:gdLst/>
              <a:ahLst/>
              <a:cxnLst/>
              <a:rect l="l" t="t" r="r" b="b"/>
              <a:pathLst>
                <a:path w="2120265" h="1475104">
                  <a:moveTo>
                    <a:pt x="0" y="0"/>
                  </a:moveTo>
                  <a:lnTo>
                    <a:pt x="2120150" y="0"/>
                  </a:lnTo>
                  <a:lnTo>
                    <a:pt x="2120150" y="1474589"/>
                  </a:lnTo>
                  <a:lnTo>
                    <a:pt x="0" y="14745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CBA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7384ADC3-5A81-49B8-A23E-8368C132DEA0}"/>
                </a:ext>
              </a:extLst>
            </p:cNvPr>
            <p:cNvSpPr/>
            <p:nvPr/>
          </p:nvSpPr>
          <p:spPr>
            <a:xfrm>
              <a:off x="9258785" y="4543694"/>
              <a:ext cx="1433830" cy="3016885"/>
            </a:xfrm>
            <a:custGeom>
              <a:avLst/>
              <a:gdLst/>
              <a:ahLst/>
              <a:cxnLst/>
              <a:rect l="l" t="t" r="r" b="b"/>
              <a:pathLst>
                <a:path w="1433829" h="3016884">
                  <a:moveTo>
                    <a:pt x="0" y="317618"/>
                  </a:moveTo>
                  <a:lnTo>
                    <a:pt x="3522" y="3016305"/>
                  </a:lnTo>
                  <a:lnTo>
                    <a:pt x="1433214" y="3016305"/>
                  </a:lnTo>
                  <a:lnTo>
                    <a:pt x="1433214" y="394844"/>
                  </a:lnTo>
                  <a:lnTo>
                    <a:pt x="414733" y="394844"/>
                  </a:lnTo>
                  <a:lnTo>
                    <a:pt x="368707" y="393575"/>
                  </a:lnTo>
                  <a:lnTo>
                    <a:pt x="322655" y="390525"/>
                  </a:lnTo>
                  <a:lnTo>
                    <a:pt x="276583" y="385674"/>
                  </a:lnTo>
                  <a:lnTo>
                    <a:pt x="230495" y="379001"/>
                  </a:lnTo>
                  <a:lnTo>
                    <a:pt x="184397" y="370487"/>
                  </a:lnTo>
                  <a:lnTo>
                    <a:pt x="138293" y="360112"/>
                  </a:lnTo>
                  <a:lnTo>
                    <a:pt x="92189" y="347855"/>
                  </a:lnTo>
                  <a:lnTo>
                    <a:pt x="46090" y="333698"/>
                  </a:lnTo>
                  <a:lnTo>
                    <a:pt x="0" y="317618"/>
                  </a:lnTo>
                  <a:close/>
                </a:path>
                <a:path w="1433829" h="3016884">
                  <a:moveTo>
                    <a:pt x="1433214" y="0"/>
                  </a:moveTo>
                  <a:lnTo>
                    <a:pt x="1322336" y="76979"/>
                  </a:lnTo>
                  <a:lnTo>
                    <a:pt x="1277854" y="107132"/>
                  </a:lnTo>
                  <a:lnTo>
                    <a:pt x="1233248" y="135905"/>
                  </a:lnTo>
                  <a:lnTo>
                    <a:pt x="1188523" y="163276"/>
                  </a:lnTo>
                  <a:lnTo>
                    <a:pt x="1143683" y="189227"/>
                  </a:lnTo>
                  <a:lnTo>
                    <a:pt x="1098734" y="213736"/>
                  </a:lnTo>
                  <a:lnTo>
                    <a:pt x="1053680" y="236784"/>
                  </a:lnTo>
                  <a:lnTo>
                    <a:pt x="1008527" y="258352"/>
                  </a:lnTo>
                  <a:lnTo>
                    <a:pt x="963280" y="278418"/>
                  </a:lnTo>
                  <a:lnTo>
                    <a:pt x="917942" y="296963"/>
                  </a:lnTo>
                  <a:lnTo>
                    <a:pt x="872520" y="313967"/>
                  </a:lnTo>
                  <a:lnTo>
                    <a:pt x="827019" y="329410"/>
                  </a:lnTo>
                  <a:lnTo>
                    <a:pt x="781442" y="343272"/>
                  </a:lnTo>
                  <a:lnTo>
                    <a:pt x="735796" y="355532"/>
                  </a:lnTo>
                  <a:lnTo>
                    <a:pt x="690085" y="366172"/>
                  </a:lnTo>
                  <a:lnTo>
                    <a:pt x="644314" y="375170"/>
                  </a:lnTo>
                  <a:lnTo>
                    <a:pt x="598488" y="382507"/>
                  </a:lnTo>
                  <a:lnTo>
                    <a:pt x="552612" y="388163"/>
                  </a:lnTo>
                  <a:lnTo>
                    <a:pt x="506691" y="392118"/>
                  </a:lnTo>
                  <a:lnTo>
                    <a:pt x="460730" y="394352"/>
                  </a:lnTo>
                  <a:lnTo>
                    <a:pt x="414733" y="394844"/>
                  </a:lnTo>
                  <a:lnTo>
                    <a:pt x="1433214" y="394844"/>
                  </a:lnTo>
                  <a:lnTo>
                    <a:pt x="1433214" y="0"/>
                  </a:lnTo>
                  <a:close/>
                </a:path>
              </a:pathLst>
            </a:custGeom>
            <a:solidFill>
              <a:srgbClr val="E0714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6">
              <a:extLst>
                <a:ext uri="{FF2B5EF4-FFF2-40B4-BE49-F238E27FC236}">
                  <a16:creationId xmlns:a16="http://schemas.microsoft.com/office/drawing/2014/main" id="{4EF1129F-715D-4E4F-9B6D-8BD116DF89BF}"/>
                </a:ext>
              </a:extLst>
            </p:cNvPr>
            <p:cNvSpPr/>
            <p:nvPr/>
          </p:nvSpPr>
          <p:spPr>
            <a:xfrm>
              <a:off x="9263019" y="6114418"/>
              <a:ext cx="1429385" cy="1445895"/>
            </a:xfrm>
            <a:custGeom>
              <a:avLst/>
              <a:gdLst/>
              <a:ahLst/>
              <a:cxnLst/>
              <a:rect l="l" t="t" r="r" b="b"/>
              <a:pathLst>
                <a:path w="1429384" h="1445895">
                  <a:moveTo>
                    <a:pt x="0" y="186261"/>
                  </a:moveTo>
                  <a:lnTo>
                    <a:pt x="0" y="1445581"/>
                  </a:lnTo>
                  <a:lnTo>
                    <a:pt x="1428981" y="1445581"/>
                  </a:lnTo>
                  <a:lnTo>
                    <a:pt x="1428981" y="207714"/>
                  </a:lnTo>
                  <a:lnTo>
                    <a:pt x="496399" y="207714"/>
                  </a:lnTo>
                  <a:lnTo>
                    <a:pt x="453953" y="207220"/>
                  </a:lnTo>
                  <a:lnTo>
                    <a:pt x="371951" y="204998"/>
                  </a:lnTo>
                  <a:lnTo>
                    <a:pt x="257572" y="199617"/>
                  </a:lnTo>
                  <a:lnTo>
                    <a:pt x="69081" y="188371"/>
                  </a:lnTo>
                  <a:lnTo>
                    <a:pt x="43973" y="187245"/>
                  </a:lnTo>
                  <a:lnTo>
                    <a:pt x="20914" y="186519"/>
                  </a:lnTo>
                  <a:lnTo>
                    <a:pt x="0" y="186261"/>
                  </a:lnTo>
                  <a:close/>
                </a:path>
                <a:path w="1429384" h="1445895">
                  <a:moveTo>
                    <a:pt x="1428981" y="0"/>
                  </a:moveTo>
                  <a:lnTo>
                    <a:pt x="1356141" y="41911"/>
                  </a:lnTo>
                  <a:lnTo>
                    <a:pt x="1313678" y="62899"/>
                  </a:lnTo>
                  <a:lnTo>
                    <a:pt x="1270378" y="82131"/>
                  </a:lnTo>
                  <a:lnTo>
                    <a:pt x="1226333" y="99675"/>
                  </a:lnTo>
                  <a:lnTo>
                    <a:pt x="1181637" y="115603"/>
                  </a:lnTo>
                  <a:lnTo>
                    <a:pt x="1136383" y="129982"/>
                  </a:lnTo>
                  <a:lnTo>
                    <a:pt x="1090664" y="142883"/>
                  </a:lnTo>
                  <a:lnTo>
                    <a:pt x="1044574" y="154376"/>
                  </a:lnTo>
                  <a:lnTo>
                    <a:pt x="998205" y="164529"/>
                  </a:lnTo>
                  <a:lnTo>
                    <a:pt x="951650" y="173412"/>
                  </a:lnTo>
                  <a:lnTo>
                    <a:pt x="905003" y="181096"/>
                  </a:lnTo>
                  <a:lnTo>
                    <a:pt x="858357" y="187648"/>
                  </a:lnTo>
                  <a:lnTo>
                    <a:pt x="811805" y="193140"/>
                  </a:lnTo>
                  <a:lnTo>
                    <a:pt x="765440" y="197640"/>
                  </a:lnTo>
                  <a:lnTo>
                    <a:pt x="719356" y="201218"/>
                  </a:lnTo>
                  <a:lnTo>
                    <a:pt x="673645" y="203944"/>
                  </a:lnTo>
                  <a:lnTo>
                    <a:pt x="628401" y="205887"/>
                  </a:lnTo>
                  <a:lnTo>
                    <a:pt x="583716" y="207116"/>
                  </a:lnTo>
                  <a:lnTo>
                    <a:pt x="539685" y="207702"/>
                  </a:lnTo>
                  <a:lnTo>
                    <a:pt x="496399" y="207714"/>
                  </a:lnTo>
                  <a:lnTo>
                    <a:pt x="1428981" y="207714"/>
                  </a:lnTo>
                  <a:lnTo>
                    <a:pt x="1428981" y="0"/>
                  </a:lnTo>
                  <a:close/>
                </a:path>
              </a:pathLst>
            </a:custGeom>
            <a:solidFill>
              <a:srgbClr val="EE99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7">
              <a:extLst>
                <a:ext uri="{FF2B5EF4-FFF2-40B4-BE49-F238E27FC236}">
                  <a16:creationId xmlns:a16="http://schemas.microsoft.com/office/drawing/2014/main" id="{373FC3B1-8C75-4278-B431-01E489BDF55D}"/>
                </a:ext>
              </a:extLst>
            </p:cNvPr>
            <p:cNvSpPr/>
            <p:nvPr/>
          </p:nvSpPr>
          <p:spPr>
            <a:xfrm>
              <a:off x="7454465" y="4353656"/>
              <a:ext cx="1809114" cy="1949450"/>
            </a:xfrm>
            <a:custGeom>
              <a:avLst/>
              <a:gdLst/>
              <a:ahLst/>
              <a:cxnLst/>
              <a:rect l="l" t="t" r="r" b="b"/>
              <a:pathLst>
                <a:path w="1809115" h="1949450">
                  <a:moveTo>
                    <a:pt x="541450" y="0"/>
                  </a:moveTo>
                  <a:lnTo>
                    <a:pt x="501486" y="696"/>
                  </a:lnTo>
                  <a:lnTo>
                    <a:pt x="463200" y="2736"/>
                  </a:lnTo>
                  <a:lnTo>
                    <a:pt x="391575" y="10357"/>
                  </a:lnTo>
                  <a:lnTo>
                    <a:pt x="326396" y="21888"/>
                  </a:lnTo>
                  <a:lnTo>
                    <a:pt x="267480" y="36351"/>
                  </a:lnTo>
                  <a:lnTo>
                    <a:pt x="214649" y="52770"/>
                  </a:lnTo>
                  <a:lnTo>
                    <a:pt x="167721" y="70168"/>
                  </a:lnTo>
                  <a:lnTo>
                    <a:pt x="126515" y="87568"/>
                  </a:lnTo>
                  <a:lnTo>
                    <a:pt x="90851" y="103995"/>
                  </a:lnTo>
                  <a:lnTo>
                    <a:pt x="47350" y="124673"/>
                  </a:lnTo>
                  <a:lnTo>
                    <a:pt x="35425" y="130020"/>
                  </a:lnTo>
                  <a:lnTo>
                    <a:pt x="24750" y="134392"/>
                  </a:lnTo>
                  <a:lnTo>
                    <a:pt x="15303" y="137666"/>
                  </a:lnTo>
                  <a:lnTo>
                    <a:pt x="7060" y="139720"/>
                  </a:lnTo>
                  <a:lnTo>
                    <a:pt x="0" y="140432"/>
                  </a:lnTo>
                  <a:lnTo>
                    <a:pt x="0" y="1542321"/>
                  </a:lnTo>
                  <a:lnTo>
                    <a:pt x="57986" y="1549525"/>
                  </a:lnTo>
                  <a:lnTo>
                    <a:pt x="105292" y="1561590"/>
                  </a:lnTo>
                  <a:lnTo>
                    <a:pt x="159417" y="1578636"/>
                  </a:lnTo>
                  <a:lnTo>
                    <a:pt x="220281" y="1599950"/>
                  </a:lnTo>
                  <a:lnTo>
                    <a:pt x="442465" y="1682393"/>
                  </a:lnTo>
                  <a:lnTo>
                    <a:pt x="485161" y="1697897"/>
                  </a:lnTo>
                  <a:lnTo>
                    <a:pt x="529448" y="1713668"/>
                  </a:lnTo>
                  <a:lnTo>
                    <a:pt x="575315" y="1729617"/>
                  </a:lnTo>
                  <a:lnTo>
                    <a:pt x="622752" y="1745654"/>
                  </a:lnTo>
                  <a:lnTo>
                    <a:pt x="671749" y="1761692"/>
                  </a:lnTo>
                  <a:lnTo>
                    <a:pt x="722295" y="1777641"/>
                  </a:lnTo>
                  <a:lnTo>
                    <a:pt x="774380" y="1793412"/>
                  </a:lnTo>
                  <a:lnTo>
                    <a:pt x="827994" y="1808916"/>
                  </a:lnTo>
                  <a:lnTo>
                    <a:pt x="883126" y="1824065"/>
                  </a:lnTo>
                  <a:lnTo>
                    <a:pt x="939765" y="1838769"/>
                  </a:lnTo>
                  <a:lnTo>
                    <a:pt x="997902" y="1852939"/>
                  </a:lnTo>
                  <a:lnTo>
                    <a:pt x="1057526" y="1866486"/>
                  </a:lnTo>
                  <a:lnTo>
                    <a:pt x="1118626" y="1879323"/>
                  </a:lnTo>
                  <a:lnTo>
                    <a:pt x="1181193" y="1891358"/>
                  </a:lnTo>
                  <a:lnTo>
                    <a:pt x="1245215" y="1902505"/>
                  </a:lnTo>
                  <a:lnTo>
                    <a:pt x="1310683" y="1912673"/>
                  </a:lnTo>
                  <a:lnTo>
                    <a:pt x="1377586" y="1921774"/>
                  </a:lnTo>
                  <a:lnTo>
                    <a:pt x="1445913" y="1929719"/>
                  </a:lnTo>
                  <a:lnTo>
                    <a:pt x="1515655" y="1936418"/>
                  </a:lnTo>
                  <a:lnTo>
                    <a:pt x="1586800" y="1941784"/>
                  </a:lnTo>
                  <a:lnTo>
                    <a:pt x="1659339" y="1945727"/>
                  </a:lnTo>
                  <a:lnTo>
                    <a:pt x="1733261" y="1948158"/>
                  </a:lnTo>
                  <a:lnTo>
                    <a:pt x="1808556" y="1948988"/>
                  </a:lnTo>
                  <a:lnTo>
                    <a:pt x="1808556" y="511894"/>
                  </a:lnTo>
                  <a:lnTo>
                    <a:pt x="1728115" y="456180"/>
                  </a:lnTo>
                  <a:lnTo>
                    <a:pt x="1649828" y="404373"/>
                  </a:lnTo>
                  <a:lnTo>
                    <a:pt x="1573671" y="356351"/>
                  </a:lnTo>
                  <a:lnTo>
                    <a:pt x="1499623" y="311992"/>
                  </a:lnTo>
                  <a:lnTo>
                    <a:pt x="1427660" y="271173"/>
                  </a:lnTo>
                  <a:lnTo>
                    <a:pt x="1357759" y="233773"/>
                  </a:lnTo>
                  <a:lnTo>
                    <a:pt x="1289900" y="199670"/>
                  </a:lnTo>
                  <a:lnTo>
                    <a:pt x="1224057" y="168741"/>
                  </a:lnTo>
                  <a:lnTo>
                    <a:pt x="1160211" y="140864"/>
                  </a:lnTo>
                  <a:lnTo>
                    <a:pt x="1098336" y="115918"/>
                  </a:lnTo>
                  <a:lnTo>
                    <a:pt x="1038412" y="93780"/>
                  </a:lnTo>
                  <a:lnTo>
                    <a:pt x="980415" y="74328"/>
                  </a:lnTo>
                  <a:lnTo>
                    <a:pt x="924323" y="57440"/>
                  </a:lnTo>
                  <a:lnTo>
                    <a:pt x="870113" y="42995"/>
                  </a:lnTo>
                  <a:lnTo>
                    <a:pt x="817763" y="30869"/>
                  </a:lnTo>
                  <a:lnTo>
                    <a:pt x="767250" y="20941"/>
                  </a:lnTo>
                  <a:lnTo>
                    <a:pt x="718551" y="13090"/>
                  </a:lnTo>
                  <a:lnTo>
                    <a:pt x="671645" y="7192"/>
                  </a:lnTo>
                  <a:lnTo>
                    <a:pt x="626507" y="3125"/>
                  </a:lnTo>
                  <a:lnTo>
                    <a:pt x="583117" y="769"/>
                  </a:lnTo>
                  <a:lnTo>
                    <a:pt x="541450" y="0"/>
                  </a:lnTo>
                  <a:close/>
                </a:path>
              </a:pathLst>
            </a:custGeom>
            <a:solidFill>
              <a:srgbClr val="009D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8">
              <a:extLst>
                <a:ext uri="{FF2B5EF4-FFF2-40B4-BE49-F238E27FC236}">
                  <a16:creationId xmlns:a16="http://schemas.microsoft.com/office/drawing/2014/main" id="{E8581A68-739F-468A-945E-38A2B15F4EDC}"/>
                </a:ext>
              </a:extLst>
            </p:cNvPr>
            <p:cNvSpPr/>
            <p:nvPr/>
          </p:nvSpPr>
          <p:spPr>
            <a:xfrm>
              <a:off x="7980685" y="5895975"/>
              <a:ext cx="1282065" cy="407034"/>
            </a:xfrm>
            <a:custGeom>
              <a:avLst/>
              <a:gdLst/>
              <a:ahLst/>
              <a:cxnLst/>
              <a:rect l="l" t="t" r="r" b="b"/>
              <a:pathLst>
                <a:path w="1282065" h="407035">
                  <a:moveTo>
                    <a:pt x="378057" y="0"/>
                  </a:moveTo>
                  <a:lnTo>
                    <a:pt x="0" y="170161"/>
                  </a:lnTo>
                  <a:lnTo>
                    <a:pt x="3225" y="171347"/>
                  </a:lnTo>
                  <a:lnTo>
                    <a:pt x="96530" y="203333"/>
                  </a:lnTo>
                  <a:lnTo>
                    <a:pt x="145527" y="219370"/>
                  </a:lnTo>
                  <a:lnTo>
                    <a:pt x="196074" y="235319"/>
                  </a:lnTo>
                  <a:lnTo>
                    <a:pt x="248159" y="251089"/>
                  </a:lnTo>
                  <a:lnTo>
                    <a:pt x="301773" y="266593"/>
                  </a:lnTo>
                  <a:lnTo>
                    <a:pt x="356906" y="281741"/>
                  </a:lnTo>
                  <a:lnTo>
                    <a:pt x="413545" y="296444"/>
                  </a:lnTo>
                  <a:lnTo>
                    <a:pt x="471683" y="310614"/>
                  </a:lnTo>
                  <a:lnTo>
                    <a:pt x="531307" y="324161"/>
                  </a:lnTo>
                  <a:lnTo>
                    <a:pt x="592408" y="336997"/>
                  </a:lnTo>
                  <a:lnTo>
                    <a:pt x="654974" y="349032"/>
                  </a:lnTo>
                  <a:lnTo>
                    <a:pt x="718997" y="360178"/>
                  </a:lnTo>
                  <a:lnTo>
                    <a:pt x="784465" y="370346"/>
                  </a:lnTo>
                  <a:lnTo>
                    <a:pt x="851368" y="379447"/>
                  </a:lnTo>
                  <a:lnTo>
                    <a:pt x="919696" y="387391"/>
                  </a:lnTo>
                  <a:lnTo>
                    <a:pt x="989438" y="394091"/>
                  </a:lnTo>
                  <a:lnTo>
                    <a:pt x="1060583" y="399456"/>
                  </a:lnTo>
                  <a:lnTo>
                    <a:pt x="1133122" y="403399"/>
                  </a:lnTo>
                  <a:lnTo>
                    <a:pt x="1207044" y="405830"/>
                  </a:lnTo>
                  <a:lnTo>
                    <a:pt x="1281539" y="406651"/>
                  </a:lnTo>
                  <a:lnTo>
                    <a:pt x="378057" y="0"/>
                  </a:lnTo>
                  <a:close/>
                </a:path>
              </a:pathLst>
            </a:custGeom>
            <a:solidFill>
              <a:srgbClr val="EE99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9">
              <a:extLst>
                <a:ext uri="{FF2B5EF4-FFF2-40B4-BE49-F238E27FC236}">
                  <a16:creationId xmlns:a16="http://schemas.microsoft.com/office/drawing/2014/main" id="{DCD947FD-FC54-435A-98F2-6D5112AE3F5A}"/>
                </a:ext>
              </a:extLst>
            </p:cNvPr>
            <p:cNvSpPr/>
            <p:nvPr/>
          </p:nvSpPr>
          <p:spPr>
            <a:xfrm>
              <a:off x="7454468" y="6302648"/>
              <a:ext cx="3237865" cy="1257935"/>
            </a:xfrm>
            <a:custGeom>
              <a:avLst/>
              <a:gdLst/>
              <a:ahLst/>
              <a:cxnLst/>
              <a:rect l="l" t="t" r="r" b="b"/>
              <a:pathLst>
                <a:path w="3237865" h="1257934">
                  <a:moveTo>
                    <a:pt x="1786966" y="1257350"/>
                  </a:moveTo>
                  <a:lnTo>
                    <a:pt x="1758645" y="1206728"/>
                  </a:lnTo>
                  <a:lnTo>
                    <a:pt x="1712925" y="1152715"/>
                  </a:lnTo>
                  <a:lnTo>
                    <a:pt x="1654111" y="1102550"/>
                  </a:lnTo>
                  <a:lnTo>
                    <a:pt x="1620139" y="1079068"/>
                  </a:lnTo>
                  <a:lnTo>
                    <a:pt x="1583283" y="1056767"/>
                  </a:lnTo>
                  <a:lnTo>
                    <a:pt x="1543697" y="1035697"/>
                  </a:lnTo>
                  <a:lnTo>
                    <a:pt x="1501508" y="1015923"/>
                  </a:lnTo>
                  <a:lnTo>
                    <a:pt x="1456855" y="997508"/>
                  </a:lnTo>
                  <a:lnTo>
                    <a:pt x="1409865" y="980541"/>
                  </a:lnTo>
                  <a:lnTo>
                    <a:pt x="1360678" y="965060"/>
                  </a:lnTo>
                  <a:lnTo>
                    <a:pt x="1309433" y="951153"/>
                  </a:lnTo>
                  <a:lnTo>
                    <a:pt x="1256258" y="938885"/>
                  </a:lnTo>
                  <a:lnTo>
                    <a:pt x="1201293" y="928319"/>
                  </a:lnTo>
                  <a:lnTo>
                    <a:pt x="1144663" y="919530"/>
                  </a:lnTo>
                  <a:lnTo>
                    <a:pt x="1086510" y="912571"/>
                  </a:lnTo>
                  <a:lnTo>
                    <a:pt x="1026972" y="907516"/>
                  </a:lnTo>
                  <a:lnTo>
                    <a:pt x="966190" y="904430"/>
                  </a:lnTo>
                  <a:lnTo>
                    <a:pt x="904278" y="903389"/>
                  </a:lnTo>
                  <a:lnTo>
                    <a:pt x="842365" y="904430"/>
                  </a:lnTo>
                  <a:lnTo>
                    <a:pt x="781570" y="907516"/>
                  </a:lnTo>
                  <a:lnTo>
                    <a:pt x="722033" y="912571"/>
                  </a:lnTo>
                  <a:lnTo>
                    <a:pt x="663879" y="919530"/>
                  </a:lnTo>
                  <a:lnTo>
                    <a:pt x="607263" y="928319"/>
                  </a:lnTo>
                  <a:lnTo>
                    <a:pt x="552284" y="938885"/>
                  </a:lnTo>
                  <a:lnTo>
                    <a:pt x="499110" y="951153"/>
                  </a:lnTo>
                  <a:lnTo>
                    <a:pt x="447865" y="965060"/>
                  </a:lnTo>
                  <a:lnTo>
                    <a:pt x="398691" y="980541"/>
                  </a:lnTo>
                  <a:lnTo>
                    <a:pt x="351701" y="997508"/>
                  </a:lnTo>
                  <a:lnTo>
                    <a:pt x="307047" y="1015923"/>
                  </a:lnTo>
                  <a:lnTo>
                    <a:pt x="264858" y="1035697"/>
                  </a:lnTo>
                  <a:lnTo>
                    <a:pt x="225272" y="1056767"/>
                  </a:lnTo>
                  <a:lnTo>
                    <a:pt x="188417" y="1079068"/>
                  </a:lnTo>
                  <a:lnTo>
                    <a:pt x="154432" y="1102550"/>
                  </a:lnTo>
                  <a:lnTo>
                    <a:pt x="123456" y="1127112"/>
                  </a:lnTo>
                  <a:lnTo>
                    <a:pt x="71056" y="1179271"/>
                  </a:lnTo>
                  <a:lnTo>
                    <a:pt x="32296" y="1235011"/>
                  </a:lnTo>
                  <a:lnTo>
                    <a:pt x="21577" y="1257350"/>
                  </a:lnTo>
                  <a:lnTo>
                    <a:pt x="1786966" y="1257350"/>
                  </a:lnTo>
                  <a:close/>
                </a:path>
                <a:path w="3237865" h="1257934">
                  <a:moveTo>
                    <a:pt x="1808556" y="677481"/>
                  </a:moveTo>
                  <a:lnTo>
                    <a:pt x="1784667" y="625690"/>
                  </a:lnTo>
                  <a:lnTo>
                    <a:pt x="1743887" y="593445"/>
                  </a:lnTo>
                  <a:lnTo>
                    <a:pt x="1685086" y="563499"/>
                  </a:lnTo>
                  <a:lnTo>
                    <a:pt x="1649437" y="549503"/>
                  </a:lnTo>
                  <a:lnTo>
                    <a:pt x="1609890" y="536232"/>
                  </a:lnTo>
                  <a:lnTo>
                    <a:pt x="1566646" y="523735"/>
                  </a:lnTo>
                  <a:lnTo>
                    <a:pt x="1519897" y="512064"/>
                  </a:lnTo>
                  <a:lnTo>
                    <a:pt x="1469847" y="501269"/>
                  </a:lnTo>
                  <a:lnTo>
                    <a:pt x="1416710" y="491388"/>
                  </a:lnTo>
                  <a:lnTo>
                    <a:pt x="1360678" y="482485"/>
                  </a:lnTo>
                  <a:lnTo>
                    <a:pt x="1301953" y="474611"/>
                  </a:lnTo>
                  <a:lnTo>
                    <a:pt x="1240726" y="467804"/>
                  </a:lnTo>
                  <a:lnTo>
                    <a:pt x="1177213" y="462127"/>
                  </a:lnTo>
                  <a:lnTo>
                    <a:pt x="1111618" y="457619"/>
                  </a:lnTo>
                  <a:lnTo>
                    <a:pt x="1044117" y="454342"/>
                  </a:lnTo>
                  <a:lnTo>
                    <a:pt x="974940" y="452335"/>
                  </a:lnTo>
                  <a:lnTo>
                    <a:pt x="904278" y="451662"/>
                  </a:lnTo>
                  <a:lnTo>
                    <a:pt x="833602" y="452335"/>
                  </a:lnTo>
                  <a:lnTo>
                    <a:pt x="764425" y="454342"/>
                  </a:lnTo>
                  <a:lnTo>
                    <a:pt x="696937" y="457619"/>
                  </a:lnTo>
                  <a:lnTo>
                    <a:pt x="631329" y="462127"/>
                  </a:lnTo>
                  <a:lnTo>
                    <a:pt x="567817" y="467804"/>
                  </a:lnTo>
                  <a:lnTo>
                    <a:pt x="506603" y="474611"/>
                  </a:lnTo>
                  <a:lnTo>
                    <a:pt x="447865" y="482485"/>
                  </a:lnTo>
                  <a:lnTo>
                    <a:pt x="391833" y="491388"/>
                  </a:lnTo>
                  <a:lnTo>
                    <a:pt x="338696" y="501269"/>
                  </a:lnTo>
                  <a:lnTo>
                    <a:pt x="288658" y="512064"/>
                  </a:lnTo>
                  <a:lnTo>
                    <a:pt x="241909" y="523735"/>
                  </a:lnTo>
                  <a:lnTo>
                    <a:pt x="198653" y="536232"/>
                  </a:lnTo>
                  <a:lnTo>
                    <a:pt x="159105" y="549503"/>
                  </a:lnTo>
                  <a:lnTo>
                    <a:pt x="123456" y="563499"/>
                  </a:lnTo>
                  <a:lnTo>
                    <a:pt x="64668" y="593445"/>
                  </a:lnTo>
                  <a:lnTo>
                    <a:pt x="23876" y="625690"/>
                  </a:lnTo>
                  <a:lnTo>
                    <a:pt x="2717" y="659828"/>
                  </a:lnTo>
                  <a:lnTo>
                    <a:pt x="0" y="677481"/>
                  </a:lnTo>
                  <a:lnTo>
                    <a:pt x="2717" y="695121"/>
                  </a:lnTo>
                  <a:lnTo>
                    <a:pt x="23876" y="729259"/>
                  </a:lnTo>
                  <a:lnTo>
                    <a:pt x="64668" y="761492"/>
                  </a:lnTo>
                  <a:lnTo>
                    <a:pt x="123456" y="791451"/>
                  </a:lnTo>
                  <a:lnTo>
                    <a:pt x="159105" y="805446"/>
                  </a:lnTo>
                  <a:lnTo>
                    <a:pt x="198653" y="818718"/>
                  </a:lnTo>
                  <a:lnTo>
                    <a:pt x="241909" y="831215"/>
                  </a:lnTo>
                  <a:lnTo>
                    <a:pt x="288658" y="842886"/>
                  </a:lnTo>
                  <a:lnTo>
                    <a:pt x="338696" y="853681"/>
                  </a:lnTo>
                  <a:lnTo>
                    <a:pt x="391833" y="863561"/>
                  </a:lnTo>
                  <a:lnTo>
                    <a:pt x="447865" y="872464"/>
                  </a:lnTo>
                  <a:lnTo>
                    <a:pt x="506603" y="880338"/>
                  </a:lnTo>
                  <a:lnTo>
                    <a:pt x="567817" y="887145"/>
                  </a:lnTo>
                  <a:lnTo>
                    <a:pt x="631329" y="892822"/>
                  </a:lnTo>
                  <a:lnTo>
                    <a:pt x="696937" y="897331"/>
                  </a:lnTo>
                  <a:lnTo>
                    <a:pt x="764425" y="900607"/>
                  </a:lnTo>
                  <a:lnTo>
                    <a:pt x="833602" y="902614"/>
                  </a:lnTo>
                  <a:lnTo>
                    <a:pt x="904278" y="903300"/>
                  </a:lnTo>
                  <a:lnTo>
                    <a:pt x="974940" y="902614"/>
                  </a:lnTo>
                  <a:lnTo>
                    <a:pt x="1044117" y="900607"/>
                  </a:lnTo>
                  <a:lnTo>
                    <a:pt x="1111618" y="897331"/>
                  </a:lnTo>
                  <a:lnTo>
                    <a:pt x="1177213" y="892822"/>
                  </a:lnTo>
                  <a:lnTo>
                    <a:pt x="1240726" y="887145"/>
                  </a:lnTo>
                  <a:lnTo>
                    <a:pt x="1301953" y="880338"/>
                  </a:lnTo>
                  <a:lnTo>
                    <a:pt x="1360678" y="872464"/>
                  </a:lnTo>
                  <a:lnTo>
                    <a:pt x="1416710" y="863561"/>
                  </a:lnTo>
                  <a:lnTo>
                    <a:pt x="1469847" y="853681"/>
                  </a:lnTo>
                  <a:lnTo>
                    <a:pt x="1519897" y="842886"/>
                  </a:lnTo>
                  <a:lnTo>
                    <a:pt x="1566646" y="831215"/>
                  </a:lnTo>
                  <a:lnTo>
                    <a:pt x="1609890" y="818718"/>
                  </a:lnTo>
                  <a:lnTo>
                    <a:pt x="1649437" y="805446"/>
                  </a:lnTo>
                  <a:lnTo>
                    <a:pt x="1685086" y="791451"/>
                  </a:lnTo>
                  <a:lnTo>
                    <a:pt x="1743887" y="761492"/>
                  </a:lnTo>
                  <a:lnTo>
                    <a:pt x="1784667" y="729259"/>
                  </a:lnTo>
                  <a:lnTo>
                    <a:pt x="1805825" y="695121"/>
                  </a:lnTo>
                  <a:lnTo>
                    <a:pt x="1808556" y="677481"/>
                  </a:lnTo>
                  <a:close/>
                </a:path>
                <a:path w="3237865" h="1257934">
                  <a:moveTo>
                    <a:pt x="1808556" y="225818"/>
                  </a:moveTo>
                  <a:lnTo>
                    <a:pt x="1784667" y="174040"/>
                  </a:lnTo>
                  <a:lnTo>
                    <a:pt x="1743887" y="141795"/>
                  </a:lnTo>
                  <a:lnTo>
                    <a:pt x="1685086" y="111848"/>
                  </a:lnTo>
                  <a:lnTo>
                    <a:pt x="1649437" y="97853"/>
                  </a:lnTo>
                  <a:lnTo>
                    <a:pt x="1609890" y="84582"/>
                  </a:lnTo>
                  <a:lnTo>
                    <a:pt x="1566646" y="72085"/>
                  </a:lnTo>
                  <a:lnTo>
                    <a:pt x="1519897" y="60413"/>
                  </a:lnTo>
                  <a:lnTo>
                    <a:pt x="1469847" y="49606"/>
                  </a:lnTo>
                  <a:lnTo>
                    <a:pt x="1416710" y="39738"/>
                  </a:lnTo>
                  <a:lnTo>
                    <a:pt x="1360678" y="30835"/>
                  </a:lnTo>
                  <a:lnTo>
                    <a:pt x="1301953" y="22948"/>
                  </a:lnTo>
                  <a:lnTo>
                    <a:pt x="1240726" y="16154"/>
                  </a:lnTo>
                  <a:lnTo>
                    <a:pt x="1177213" y="10464"/>
                  </a:lnTo>
                  <a:lnTo>
                    <a:pt x="1111618" y="5969"/>
                  </a:lnTo>
                  <a:lnTo>
                    <a:pt x="1044117" y="2679"/>
                  </a:lnTo>
                  <a:lnTo>
                    <a:pt x="974940" y="685"/>
                  </a:lnTo>
                  <a:lnTo>
                    <a:pt x="904278" y="0"/>
                  </a:lnTo>
                  <a:lnTo>
                    <a:pt x="833602" y="685"/>
                  </a:lnTo>
                  <a:lnTo>
                    <a:pt x="764425" y="2679"/>
                  </a:lnTo>
                  <a:lnTo>
                    <a:pt x="696937" y="5969"/>
                  </a:lnTo>
                  <a:lnTo>
                    <a:pt x="631329" y="10464"/>
                  </a:lnTo>
                  <a:lnTo>
                    <a:pt x="567817" y="16154"/>
                  </a:lnTo>
                  <a:lnTo>
                    <a:pt x="506603" y="22948"/>
                  </a:lnTo>
                  <a:lnTo>
                    <a:pt x="447865" y="30835"/>
                  </a:lnTo>
                  <a:lnTo>
                    <a:pt x="391833" y="39738"/>
                  </a:lnTo>
                  <a:lnTo>
                    <a:pt x="338696" y="49606"/>
                  </a:lnTo>
                  <a:lnTo>
                    <a:pt x="288658" y="60413"/>
                  </a:lnTo>
                  <a:lnTo>
                    <a:pt x="241909" y="72085"/>
                  </a:lnTo>
                  <a:lnTo>
                    <a:pt x="198653" y="84582"/>
                  </a:lnTo>
                  <a:lnTo>
                    <a:pt x="159105" y="97853"/>
                  </a:lnTo>
                  <a:lnTo>
                    <a:pt x="123456" y="111848"/>
                  </a:lnTo>
                  <a:lnTo>
                    <a:pt x="64668" y="141795"/>
                  </a:lnTo>
                  <a:lnTo>
                    <a:pt x="23876" y="174040"/>
                  </a:lnTo>
                  <a:lnTo>
                    <a:pt x="2717" y="208178"/>
                  </a:lnTo>
                  <a:lnTo>
                    <a:pt x="0" y="225818"/>
                  </a:lnTo>
                  <a:lnTo>
                    <a:pt x="2717" y="243471"/>
                  </a:lnTo>
                  <a:lnTo>
                    <a:pt x="23876" y="277596"/>
                  </a:lnTo>
                  <a:lnTo>
                    <a:pt x="64668" y="309841"/>
                  </a:lnTo>
                  <a:lnTo>
                    <a:pt x="123456" y="339801"/>
                  </a:lnTo>
                  <a:lnTo>
                    <a:pt x="159105" y="353796"/>
                  </a:lnTo>
                  <a:lnTo>
                    <a:pt x="198653" y="367068"/>
                  </a:lnTo>
                  <a:lnTo>
                    <a:pt x="241909" y="379564"/>
                  </a:lnTo>
                  <a:lnTo>
                    <a:pt x="288658" y="391236"/>
                  </a:lnTo>
                  <a:lnTo>
                    <a:pt x="338696" y="402043"/>
                  </a:lnTo>
                  <a:lnTo>
                    <a:pt x="391833" y="411911"/>
                  </a:lnTo>
                  <a:lnTo>
                    <a:pt x="447865" y="420814"/>
                  </a:lnTo>
                  <a:lnTo>
                    <a:pt x="506603" y="428701"/>
                  </a:lnTo>
                  <a:lnTo>
                    <a:pt x="567817" y="435508"/>
                  </a:lnTo>
                  <a:lnTo>
                    <a:pt x="631329" y="441185"/>
                  </a:lnTo>
                  <a:lnTo>
                    <a:pt x="696937" y="445681"/>
                  </a:lnTo>
                  <a:lnTo>
                    <a:pt x="764425" y="448970"/>
                  </a:lnTo>
                  <a:lnTo>
                    <a:pt x="833602" y="450977"/>
                  </a:lnTo>
                  <a:lnTo>
                    <a:pt x="904278" y="451650"/>
                  </a:lnTo>
                  <a:lnTo>
                    <a:pt x="974940" y="450977"/>
                  </a:lnTo>
                  <a:lnTo>
                    <a:pt x="1044117" y="448970"/>
                  </a:lnTo>
                  <a:lnTo>
                    <a:pt x="1111618" y="445681"/>
                  </a:lnTo>
                  <a:lnTo>
                    <a:pt x="1177213" y="441185"/>
                  </a:lnTo>
                  <a:lnTo>
                    <a:pt x="1240726" y="435508"/>
                  </a:lnTo>
                  <a:lnTo>
                    <a:pt x="1301953" y="428701"/>
                  </a:lnTo>
                  <a:lnTo>
                    <a:pt x="1360678" y="420814"/>
                  </a:lnTo>
                  <a:lnTo>
                    <a:pt x="1416710" y="411911"/>
                  </a:lnTo>
                  <a:lnTo>
                    <a:pt x="1469847" y="402043"/>
                  </a:lnTo>
                  <a:lnTo>
                    <a:pt x="1519897" y="391236"/>
                  </a:lnTo>
                  <a:lnTo>
                    <a:pt x="1566646" y="379564"/>
                  </a:lnTo>
                  <a:lnTo>
                    <a:pt x="1609890" y="367068"/>
                  </a:lnTo>
                  <a:lnTo>
                    <a:pt x="1649437" y="353796"/>
                  </a:lnTo>
                  <a:lnTo>
                    <a:pt x="1685086" y="339801"/>
                  </a:lnTo>
                  <a:lnTo>
                    <a:pt x="1743887" y="309841"/>
                  </a:lnTo>
                  <a:lnTo>
                    <a:pt x="1784667" y="277596"/>
                  </a:lnTo>
                  <a:lnTo>
                    <a:pt x="1805825" y="243471"/>
                  </a:lnTo>
                  <a:lnTo>
                    <a:pt x="1808556" y="225818"/>
                  </a:lnTo>
                  <a:close/>
                </a:path>
                <a:path w="3237865" h="1257934">
                  <a:moveTo>
                    <a:pt x="3237522" y="313956"/>
                  </a:moveTo>
                  <a:lnTo>
                    <a:pt x="3189401" y="347675"/>
                  </a:lnTo>
                  <a:lnTo>
                    <a:pt x="3154692" y="376326"/>
                  </a:lnTo>
                  <a:lnTo>
                    <a:pt x="3121888" y="407098"/>
                  </a:lnTo>
                  <a:lnTo>
                    <a:pt x="3091103" y="439902"/>
                  </a:lnTo>
                  <a:lnTo>
                    <a:pt x="3062452" y="474624"/>
                  </a:lnTo>
                  <a:lnTo>
                    <a:pt x="3036024" y="511162"/>
                  </a:lnTo>
                  <a:lnTo>
                    <a:pt x="3011944" y="549402"/>
                  </a:lnTo>
                  <a:lnTo>
                    <a:pt x="2990304" y="589241"/>
                  </a:lnTo>
                  <a:lnTo>
                    <a:pt x="2971203" y="630593"/>
                  </a:lnTo>
                  <a:lnTo>
                    <a:pt x="2954756" y="673328"/>
                  </a:lnTo>
                  <a:lnTo>
                    <a:pt x="2941066" y="717359"/>
                  </a:lnTo>
                  <a:lnTo>
                    <a:pt x="2930233" y="762571"/>
                  </a:lnTo>
                  <a:lnTo>
                    <a:pt x="2922371" y="808863"/>
                  </a:lnTo>
                  <a:lnTo>
                    <a:pt x="2917571" y="856132"/>
                  </a:lnTo>
                  <a:lnTo>
                    <a:pt x="2916555" y="885977"/>
                  </a:lnTo>
                  <a:lnTo>
                    <a:pt x="2915221" y="854583"/>
                  </a:lnTo>
                  <a:lnTo>
                    <a:pt x="2909239" y="807885"/>
                  </a:lnTo>
                  <a:lnTo>
                    <a:pt x="2899448" y="762482"/>
                  </a:lnTo>
                  <a:lnTo>
                    <a:pt x="2886037" y="718527"/>
                  </a:lnTo>
                  <a:lnTo>
                    <a:pt x="2869171" y="676224"/>
                  </a:lnTo>
                  <a:lnTo>
                    <a:pt x="2849003" y="635698"/>
                  </a:lnTo>
                  <a:lnTo>
                    <a:pt x="2825712" y="597141"/>
                  </a:lnTo>
                  <a:lnTo>
                    <a:pt x="2799461" y="560717"/>
                  </a:lnTo>
                  <a:lnTo>
                    <a:pt x="2770416" y="526580"/>
                  </a:lnTo>
                  <a:lnTo>
                    <a:pt x="2738742" y="494906"/>
                  </a:lnTo>
                  <a:lnTo>
                    <a:pt x="2704604" y="465861"/>
                  </a:lnTo>
                  <a:lnTo>
                    <a:pt x="2668181" y="439610"/>
                  </a:lnTo>
                  <a:lnTo>
                    <a:pt x="2629624" y="416318"/>
                  </a:lnTo>
                  <a:lnTo>
                    <a:pt x="2589098" y="396151"/>
                  </a:lnTo>
                  <a:lnTo>
                    <a:pt x="2546794" y="379285"/>
                  </a:lnTo>
                  <a:lnTo>
                    <a:pt x="2502839" y="365874"/>
                  </a:lnTo>
                  <a:lnTo>
                    <a:pt x="2457437" y="356082"/>
                  </a:lnTo>
                  <a:lnTo>
                    <a:pt x="2410739" y="350100"/>
                  </a:lnTo>
                  <a:lnTo>
                    <a:pt x="2362911" y="348056"/>
                  </a:lnTo>
                  <a:lnTo>
                    <a:pt x="2315070" y="350100"/>
                  </a:lnTo>
                  <a:lnTo>
                    <a:pt x="2268372" y="356082"/>
                  </a:lnTo>
                  <a:lnTo>
                    <a:pt x="2222970" y="365874"/>
                  </a:lnTo>
                  <a:lnTo>
                    <a:pt x="2179015" y="379285"/>
                  </a:lnTo>
                  <a:lnTo>
                    <a:pt x="2136711" y="396151"/>
                  </a:lnTo>
                  <a:lnTo>
                    <a:pt x="2096185" y="416318"/>
                  </a:lnTo>
                  <a:lnTo>
                    <a:pt x="2057628" y="439610"/>
                  </a:lnTo>
                  <a:lnTo>
                    <a:pt x="2021205" y="465861"/>
                  </a:lnTo>
                  <a:lnTo>
                    <a:pt x="1987067" y="494906"/>
                  </a:lnTo>
                  <a:lnTo>
                    <a:pt x="1955393" y="526580"/>
                  </a:lnTo>
                  <a:lnTo>
                    <a:pt x="1926348" y="560717"/>
                  </a:lnTo>
                  <a:lnTo>
                    <a:pt x="1900097" y="597141"/>
                  </a:lnTo>
                  <a:lnTo>
                    <a:pt x="1876806" y="635698"/>
                  </a:lnTo>
                  <a:lnTo>
                    <a:pt x="1856651" y="676224"/>
                  </a:lnTo>
                  <a:lnTo>
                    <a:pt x="1839772" y="718527"/>
                  </a:lnTo>
                  <a:lnTo>
                    <a:pt x="1826361" y="762482"/>
                  </a:lnTo>
                  <a:lnTo>
                    <a:pt x="1816582" y="807885"/>
                  </a:lnTo>
                  <a:lnTo>
                    <a:pt x="1810588" y="854583"/>
                  </a:lnTo>
                  <a:lnTo>
                    <a:pt x="1808556" y="902411"/>
                  </a:lnTo>
                  <a:lnTo>
                    <a:pt x="1810588" y="950252"/>
                  </a:lnTo>
                  <a:lnTo>
                    <a:pt x="1816582" y="996950"/>
                  </a:lnTo>
                  <a:lnTo>
                    <a:pt x="1826361" y="1042352"/>
                  </a:lnTo>
                  <a:lnTo>
                    <a:pt x="1839772" y="1086307"/>
                  </a:lnTo>
                  <a:lnTo>
                    <a:pt x="1856651" y="1128610"/>
                  </a:lnTo>
                  <a:lnTo>
                    <a:pt x="1876806" y="1169136"/>
                  </a:lnTo>
                  <a:lnTo>
                    <a:pt x="1900097" y="1207693"/>
                  </a:lnTo>
                  <a:lnTo>
                    <a:pt x="1926348" y="1244117"/>
                  </a:lnTo>
                  <a:lnTo>
                    <a:pt x="1937613" y="1257350"/>
                  </a:lnTo>
                  <a:lnTo>
                    <a:pt x="2788196" y="1257350"/>
                  </a:lnTo>
                  <a:lnTo>
                    <a:pt x="2825712" y="1207693"/>
                  </a:lnTo>
                  <a:lnTo>
                    <a:pt x="2849003" y="1169136"/>
                  </a:lnTo>
                  <a:lnTo>
                    <a:pt x="2869171" y="1128610"/>
                  </a:lnTo>
                  <a:lnTo>
                    <a:pt x="2886037" y="1086307"/>
                  </a:lnTo>
                  <a:lnTo>
                    <a:pt x="2899448" y="1042352"/>
                  </a:lnTo>
                  <a:lnTo>
                    <a:pt x="2909239" y="996950"/>
                  </a:lnTo>
                  <a:lnTo>
                    <a:pt x="2915221" y="950252"/>
                  </a:lnTo>
                  <a:lnTo>
                    <a:pt x="2916491" y="920496"/>
                  </a:lnTo>
                  <a:lnTo>
                    <a:pt x="2917571" y="952411"/>
                  </a:lnTo>
                  <a:lnTo>
                    <a:pt x="2922371" y="999680"/>
                  </a:lnTo>
                  <a:lnTo>
                    <a:pt x="2930233" y="1045972"/>
                  </a:lnTo>
                  <a:lnTo>
                    <a:pt x="2941066" y="1091184"/>
                  </a:lnTo>
                  <a:lnTo>
                    <a:pt x="2954756" y="1135214"/>
                  </a:lnTo>
                  <a:lnTo>
                    <a:pt x="2971203" y="1177950"/>
                  </a:lnTo>
                  <a:lnTo>
                    <a:pt x="2990304" y="1219301"/>
                  </a:lnTo>
                  <a:lnTo>
                    <a:pt x="3010966" y="1257350"/>
                  </a:lnTo>
                  <a:lnTo>
                    <a:pt x="3158845" y="1257350"/>
                  </a:lnTo>
                  <a:lnTo>
                    <a:pt x="3150603" y="1246974"/>
                  </a:lnTo>
                  <a:lnTo>
                    <a:pt x="3125533" y="1209903"/>
                  </a:lnTo>
                  <a:lnTo>
                    <a:pt x="3103334" y="1170889"/>
                  </a:lnTo>
                  <a:lnTo>
                    <a:pt x="3084131" y="1130071"/>
                  </a:lnTo>
                  <a:lnTo>
                    <a:pt x="3068078" y="1087602"/>
                  </a:lnTo>
                  <a:lnTo>
                    <a:pt x="3055328" y="1043635"/>
                  </a:lnTo>
                  <a:lnTo>
                    <a:pt x="3046044" y="998334"/>
                  </a:lnTo>
                  <a:lnTo>
                    <a:pt x="3040354" y="951826"/>
                  </a:lnTo>
                  <a:lnTo>
                    <a:pt x="3038424" y="904265"/>
                  </a:lnTo>
                  <a:lnTo>
                    <a:pt x="3040354" y="856716"/>
                  </a:lnTo>
                  <a:lnTo>
                    <a:pt x="3046044" y="810209"/>
                  </a:lnTo>
                  <a:lnTo>
                    <a:pt x="3055328" y="764908"/>
                  </a:lnTo>
                  <a:lnTo>
                    <a:pt x="3068078" y="720940"/>
                  </a:lnTo>
                  <a:lnTo>
                    <a:pt x="3084131" y="678484"/>
                  </a:lnTo>
                  <a:lnTo>
                    <a:pt x="3103334" y="637667"/>
                  </a:lnTo>
                  <a:lnTo>
                    <a:pt x="3125533" y="598652"/>
                  </a:lnTo>
                  <a:lnTo>
                    <a:pt x="3150603" y="561581"/>
                  </a:lnTo>
                  <a:lnTo>
                    <a:pt x="3178365" y="526618"/>
                  </a:lnTo>
                  <a:lnTo>
                    <a:pt x="3208680" y="493903"/>
                  </a:lnTo>
                  <a:lnTo>
                    <a:pt x="3237522" y="467169"/>
                  </a:lnTo>
                  <a:lnTo>
                    <a:pt x="3237522" y="313956"/>
                  </a:lnTo>
                  <a:close/>
                </a:path>
              </a:pathLst>
            </a:custGeom>
            <a:solidFill>
              <a:srgbClr val="FFDD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0">
              <a:extLst>
                <a:ext uri="{FF2B5EF4-FFF2-40B4-BE49-F238E27FC236}">
                  <a16:creationId xmlns:a16="http://schemas.microsoft.com/office/drawing/2014/main" id="{DAA09C13-BB02-43B8-97EF-E616E8F85471}"/>
                </a:ext>
              </a:extLst>
            </p:cNvPr>
            <p:cNvSpPr/>
            <p:nvPr/>
          </p:nvSpPr>
          <p:spPr>
            <a:xfrm>
              <a:off x="7454455" y="5081975"/>
              <a:ext cx="2720975" cy="2244090"/>
            </a:xfrm>
            <a:custGeom>
              <a:avLst/>
              <a:gdLst/>
              <a:ahLst/>
              <a:cxnLst/>
              <a:rect l="l" t="t" r="r" b="b"/>
              <a:pathLst>
                <a:path w="2720975" h="2244090">
                  <a:moveTo>
                    <a:pt x="1808556" y="814006"/>
                  </a:moveTo>
                  <a:lnTo>
                    <a:pt x="904278" y="406996"/>
                  </a:lnTo>
                  <a:lnTo>
                    <a:pt x="0" y="814006"/>
                  </a:lnTo>
                  <a:lnTo>
                    <a:pt x="1808556" y="814006"/>
                  </a:lnTo>
                  <a:close/>
                </a:path>
                <a:path w="2720975" h="2244090">
                  <a:moveTo>
                    <a:pt x="1808556" y="406996"/>
                  </a:moveTo>
                  <a:lnTo>
                    <a:pt x="904278" y="0"/>
                  </a:lnTo>
                  <a:lnTo>
                    <a:pt x="0" y="406996"/>
                  </a:lnTo>
                  <a:lnTo>
                    <a:pt x="904278" y="406996"/>
                  </a:lnTo>
                  <a:lnTo>
                    <a:pt x="1808556" y="406996"/>
                  </a:lnTo>
                  <a:close/>
                </a:path>
                <a:path w="2720975" h="2244090">
                  <a:moveTo>
                    <a:pt x="2720429" y="2123084"/>
                  </a:moveTo>
                  <a:lnTo>
                    <a:pt x="2698064" y="2081022"/>
                  </a:lnTo>
                  <a:lnTo>
                    <a:pt x="2636355" y="2045423"/>
                  </a:lnTo>
                  <a:lnTo>
                    <a:pt x="2593263" y="2030895"/>
                  </a:lnTo>
                  <a:lnTo>
                    <a:pt x="2543365" y="2019007"/>
                  </a:lnTo>
                  <a:lnTo>
                    <a:pt x="2487663" y="2010092"/>
                  </a:lnTo>
                  <a:lnTo>
                    <a:pt x="2427173" y="2004491"/>
                  </a:lnTo>
                  <a:lnTo>
                    <a:pt x="2362911" y="2002548"/>
                  </a:lnTo>
                  <a:lnTo>
                    <a:pt x="2298649" y="2004491"/>
                  </a:lnTo>
                  <a:lnTo>
                    <a:pt x="2238171" y="2010092"/>
                  </a:lnTo>
                  <a:lnTo>
                    <a:pt x="2182469" y="2019007"/>
                  </a:lnTo>
                  <a:lnTo>
                    <a:pt x="2132571" y="2030895"/>
                  </a:lnTo>
                  <a:lnTo>
                    <a:pt x="2089492" y="2045423"/>
                  </a:lnTo>
                  <a:lnTo>
                    <a:pt x="2054212" y="2062251"/>
                  </a:lnTo>
                  <a:lnTo>
                    <a:pt x="2011172" y="2101418"/>
                  </a:lnTo>
                  <a:lnTo>
                    <a:pt x="2005406" y="2123084"/>
                  </a:lnTo>
                  <a:lnTo>
                    <a:pt x="2011172" y="2144750"/>
                  </a:lnTo>
                  <a:lnTo>
                    <a:pt x="2054212" y="2183930"/>
                  </a:lnTo>
                  <a:lnTo>
                    <a:pt x="2089492" y="2200745"/>
                  </a:lnTo>
                  <a:lnTo>
                    <a:pt x="2132571" y="2215273"/>
                  </a:lnTo>
                  <a:lnTo>
                    <a:pt x="2182469" y="2227173"/>
                  </a:lnTo>
                  <a:lnTo>
                    <a:pt x="2238171" y="2236089"/>
                  </a:lnTo>
                  <a:lnTo>
                    <a:pt x="2298649" y="2241677"/>
                  </a:lnTo>
                  <a:lnTo>
                    <a:pt x="2362911" y="2243620"/>
                  </a:lnTo>
                  <a:lnTo>
                    <a:pt x="2427173" y="2241677"/>
                  </a:lnTo>
                  <a:lnTo>
                    <a:pt x="2487663" y="2236089"/>
                  </a:lnTo>
                  <a:lnTo>
                    <a:pt x="2543365" y="2227173"/>
                  </a:lnTo>
                  <a:lnTo>
                    <a:pt x="2593263" y="2215273"/>
                  </a:lnTo>
                  <a:lnTo>
                    <a:pt x="2636355" y="2200745"/>
                  </a:lnTo>
                  <a:lnTo>
                    <a:pt x="2671622" y="2183930"/>
                  </a:lnTo>
                  <a:lnTo>
                    <a:pt x="2714675" y="2144750"/>
                  </a:lnTo>
                  <a:lnTo>
                    <a:pt x="2720429" y="2123084"/>
                  </a:lnTo>
                  <a:close/>
                </a:path>
              </a:pathLst>
            </a:custGeom>
            <a:solidFill>
              <a:srgbClr val="EE99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1">
              <a:extLst>
                <a:ext uri="{FF2B5EF4-FFF2-40B4-BE49-F238E27FC236}">
                  <a16:creationId xmlns:a16="http://schemas.microsoft.com/office/drawing/2014/main" id="{5015397A-7D2D-48E0-90B0-BDC5253B3507}"/>
                </a:ext>
              </a:extLst>
            </p:cNvPr>
            <p:cNvSpPr/>
            <p:nvPr/>
          </p:nvSpPr>
          <p:spPr>
            <a:xfrm>
              <a:off x="9714265" y="4494088"/>
              <a:ext cx="451484" cy="1807210"/>
            </a:xfrm>
            <a:custGeom>
              <a:avLst/>
              <a:gdLst/>
              <a:ahLst/>
              <a:cxnLst/>
              <a:rect l="l" t="t" r="r" b="b"/>
              <a:pathLst>
                <a:path w="451484" h="1807210">
                  <a:moveTo>
                    <a:pt x="225615" y="0"/>
                  </a:moveTo>
                  <a:lnTo>
                    <a:pt x="189020" y="11822"/>
                  </a:lnTo>
                  <a:lnTo>
                    <a:pt x="154305" y="46050"/>
                  </a:lnTo>
                  <a:lnTo>
                    <a:pt x="121934" y="100824"/>
                  </a:lnTo>
                  <a:lnTo>
                    <a:pt x="92371" y="174283"/>
                  </a:lnTo>
                  <a:lnTo>
                    <a:pt x="78789" y="217439"/>
                  </a:lnTo>
                  <a:lnTo>
                    <a:pt x="66082" y="264569"/>
                  </a:lnTo>
                  <a:lnTo>
                    <a:pt x="54311" y="315441"/>
                  </a:lnTo>
                  <a:lnTo>
                    <a:pt x="43531" y="369821"/>
                  </a:lnTo>
                  <a:lnTo>
                    <a:pt x="33803" y="427479"/>
                  </a:lnTo>
                  <a:lnTo>
                    <a:pt x="25183" y="488180"/>
                  </a:lnTo>
                  <a:lnTo>
                    <a:pt x="17730" y="551693"/>
                  </a:lnTo>
                  <a:lnTo>
                    <a:pt x="11502" y="617786"/>
                  </a:lnTo>
                  <a:lnTo>
                    <a:pt x="6557" y="686225"/>
                  </a:lnTo>
                  <a:lnTo>
                    <a:pt x="2953" y="756779"/>
                  </a:lnTo>
                  <a:lnTo>
                    <a:pt x="747" y="829215"/>
                  </a:lnTo>
                  <a:lnTo>
                    <a:pt x="0" y="903300"/>
                  </a:lnTo>
                  <a:lnTo>
                    <a:pt x="747" y="977385"/>
                  </a:lnTo>
                  <a:lnTo>
                    <a:pt x="2953" y="1049820"/>
                  </a:lnTo>
                  <a:lnTo>
                    <a:pt x="6557" y="1120374"/>
                  </a:lnTo>
                  <a:lnTo>
                    <a:pt x="11502" y="1188813"/>
                  </a:lnTo>
                  <a:lnTo>
                    <a:pt x="17730" y="1254906"/>
                  </a:lnTo>
                  <a:lnTo>
                    <a:pt x="25183" y="1318419"/>
                  </a:lnTo>
                  <a:lnTo>
                    <a:pt x="33803" y="1379121"/>
                  </a:lnTo>
                  <a:lnTo>
                    <a:pt x="43531" y="1436778"/>
                  </a:lnTo>
                  <a:lnTo>
                    <a:pt x="54311" y="1491159"/>
                  </a:lnTo>
                  <a:lnTo>
                    <a:pt x="66082" y="1542030"/>
                  </a:lnTo>
                  <a:lnTo>
                    <a:pt x="78789" y="1589160"/>
                  </a:lnTo>
                  <a:lnTo>
                    <a:pt x="92371" y="1632316"/>
                  </a:lnTo>
                  <a:lnTo>
                    <a:pt x="106772" y="1671265"/>
                  </a:lnTo>
                  <a:lnTo>
                    <a:pt x="137797" y="1735614"/>
                  </a:lnTo>
                  <a:lnTo>
                    <a:pt x="171398" y="1780348"/>
                  </a:lnTo>
                  <a:lnTo>
                    <a:pt x="207112" y="1803606"/>
                  </a:lnTo>
                  <a:lnTo>
                    <a:pt x="225615" y="1806600"/>
                  </a:lnTo>
                  <a:lnTo>
                    <a:pt x="244120" y="1803606"/>
                  </a:lnTo>
                  <a:lnTo>
                    <a:pt x="279836" y="1780348"/>
                  </a:lnTo>
                  <a:lnTo>
                    <a:pt x="313438" y="1735614"/>
                  </a:lnTo>
                  <a:lnTo>
                    <a:pt x="344463" y="1671265"/>
                  </a:lnTo>
                  <a:lnTo>
                    <a:pt x="358864" y="1632316"/>
                  </a:lnTo>
                  <a:lnTo>
                    <a:pt x="372447" y="1589160"/>
                  </a:lnTo>
                  <a:lnTo>
                    <a:pt x="385152" y="1542030"/>
                  </a:lnTo>
                  <a:lnTo>
                    <a:pt x="396924" y="1491159"/>
                  </a:lnTo>
                  <a:lnTo>
                    <a:pt x="407702" y="1436778"/>
                  </a:lnTo>
                  <a:lnTo>
                    <a:pt x="417430" y="1379121"/>
                  </a:lnTo>
                  <a:lnTo>
                    <a:pt x="426049" y="1318419"/>
                  </a:lnTo>
                  <a:lnTo>
                    <a:pt x="433502" y="1254906"/>
                  </a:lnTo>
                  <a:lnTo>
                    <a:pt x="439729" y="1188813"/>
                  </a:lnTo>
                  <a:lnTo>
                    <a:pt x="444674" y="1120374"/>
                  </a:lnTo>
                  <a:lnTo>
                    <a:pt x="448278" y="1049820"/>
                  </a:lnTo>
                  <a:lnTo>
                    <a:pt x="450483" y="977385"/>
                  </a:lnTo>
                  <a:lnTo>
                    <a:pt x="451231" y="903300"/>
                  </a:lnTo>
                  <a:lnTo>
                    <a:pt x="450483" y="829215"/>
                  </a:lnTo>
                  <a:lnTo>
                    <a:pt x="448278" y="756779"/>
                  </a:lnTo>
                  <a:lnTo>
                    <a:pt x="444674" y="686225"/>
                  </a:lnTo>
                  <a:lnTo>
                    <a:pt x="439729" y="617786"/>
                  </a:lnTo>
                  <a:lnTo>
                    <a:pt x="433502" y="551693"/>
                  </a:lnTo>
                  <a:lnTo>
                    <a:pt x="426049" y="488180"/>
                  </a:lnTo>
                  <a:lnTo>
                    <a:pt x="417430" y="427479"/>
                  </a:lnTo>
                  <a:lnTo>
                    <a:pt x="407702" y="369821"/>
                  </a:lnTo>
                  <a:lnTo>
                    <a:pt x="396924" y="315441"/>
                  </a:lnTo>
                  <a:lnTo>
                    <a:pt x="385152" y="264569"/>
                  </a:lnTo>
                  <a:lnTo>
                    <a:pt x="372447" y="217439"/>
                  </a:lnTo>
                  <a:lnTo>
                    <a:pt x="358864" y="174283"/>
                  </a:lnTo>
                  <a:lnTo>
                    <a:pt x="344463" y="135334"/>
                  </a:lnTo>
                  <a:lnTo>
                    <a:pt x="313438" y="70985"/>
                  </a:lnTo>
                  <a:lnTo>
                    <a:pt x="279836" y="26252"/>
                  </a:lnTo>
                  <a:lnTo>
                    <a:pt x="244120" y="2994"/>
                  </a:lnTo>
                  <a:lnTo>
                    <a:pt x="225615" y="0"/>
                  </a:lnTo>
                  <a:close/>
                </a:path>
              </a:pathLst>
            </a:custGeom>
            <a:solidFill>
              <a:srgbClr val="009D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2">
              <a:extLst>
                <a:ext uri="{FF2B5EF4-FFF2-40B4-BE49-F238E27FC236}">
                  <a16:creationId xmlns:a16="http://schemas.microsoft.com/office/drawing/2014/main" id="{94C00EA6-6107-4926-8AF4-7488EBB8E7C2}"/>
                </a:ext>
              </a:extLst>
            </p:cNvPr>
            <p:cNvSpPr/>
            <p:nvPr/>
          </p:nvSpPr>
          <p:spPr>
            <a:xfrm>
              <a:off x="10368565" y="4457840"/>
              <a:ext cx="323850" cy="1807210"/>
            </a:xfrm>
            <a:custGeom>
              <a:avLst/>
              <a:gdLst/>
              <a:ahLst/>
              <a:cxnLst/>
              <a:rect l="l" t="t" r="r" b="b"/>
              <a:pathLst>
                <a:path w="323850" h="1807210">
                  <a:moveTo>
                    <a:pt x="225615" y="0"/>
                  </a:moveTo>
                  <a:lnTo>
                    <a:pt x="189020" y="11822"/>
                  </a:lnTo>
                  <a:lnTo>
                    <a:pt x="154305" y="46050"/>
                  </a:lnTo>
                  <a:lnTo>
                    <a:pt x="121934" y="100824"/>
                  </a:lnTo>
                  <a:lnTo>
                    <a:pt x="92371" y="174283"/>
                  </a:lnTo>
                  <a:lnTo>
                    <a:pt x="78789" y="217439"/>
                  </a:lnTo>
                  <a:lnTo>
                    <a:pt x="66082" y="264569"/>
                  </a:lnTo>
                  <a:lnTo>
                    <a:pt x="54311" y="315441"/>
                  </a:lnTo>
                  <a:lnTo>
                    <a:pt x="43531" y="369821"/>
                  </a:lnTo>
                  <a:lnTo>
                    <a:pt x="33803" y="427479"/>
                  </a:lnTo>
                  <a:lnTo>
                    <a:pt x="25183" y="488180"/>
                  </a:lnTo>
                  <a:lnTo>
                    <a:pt x="17730" y="551693"/>
                  </a:lnTo>
                  <a:lnTo>
                    <a:pt x="11502" y="617786"/>
                  </a:lnTo>
                  <a:lnTo>
                    <a:pt x="6557" y="686225"/>
                  </a:lnTo>
                  <a:lnTo>
                    <a:pt x="2953" y="756779"/>
                  </a:lnTo>
                  <a:lnTo>
                    <a:pt x="747" y="829215"/>
                  </a:lnTo>
                  <a:lnTo>
                    <a:pt x="0" y="903300"/>
                  </a:lnTo>
                  <a:lnTo>
                    <a:pt x="747" y="977385"/>
                  </a:lnTo>
                  <a:lnTo>
                    <a:pt x="2953" y="1049820"/>
                  </a:lnTo>
                  <a:lnTo>
                    <a:pt x="6557" y="1120374"/>
                  </a:lnTo>
                  <a:lnTo>
                    <a:pt x="11502" y="1188813"/>
                  </a:lnTo>
                  <a:lnTo>
                    <a:pt x="17730" y="1254906"/>
                  </a:lnTo>
                  <a:lnTo>
                    <a:pt x="25183" y="1318419"/>
                  </a:lnTo>
                  <a:lnTo>
                    <a:pt x="33803" y="1379121"/>
                  </a:lnTo>
                  <a:lnTo>
                    <a:pt x="43531" y="1436778"/>
                  </a:lnTo>
                  <a:lnTo>
                    <a:pt x="54311" y="1491159"/>
                  </a:lnTo>
                  <a:lnTo>
                    <a:pt x="66082" y="1542030"/>
                  </a:lnTo>
                  <a:lnTo>
                    <a:pt x="78789" y="1589160"/>
                  </a:lnTo>
                  <a:lnTo>
                    <a:pt x="92371" y="1632316"/>
                  </a:lnTo>
                  <a:lnTo>
                    <a:pt x="106772" y="1671265"/>
                  </a:lnTo>
                  <a:lnTo>
                    <a:pt x="137797" y="1735614"/>
                  </a:lnTo>
                  <a:lnTo>
                    <a:pt x="171398" y="1780348"/>
                  </a:lnTo>
                  <a:lnTo>
                    <a:pt x="207112" y="1803606"/>
                  </a:lnTo>
                  <a:lnTo>
                    <a:pt x="225615" y="1806600"/>
                  </a:lnTo>
                  <a:lnTo>
                    <a:pt x="244120" y="1803606"/>
                  </a:lnTo>
                  <a:lnTo>
                    <a:pt x="279836" y="1780348"/>
                  </a:lnTo>
                  <a:lnTo>
                    <a:pt x="313438" y="1735614"/>
                  </a:lnTo>
                  <a:lnTo>
                    <a:pt x="323434" y="1716813"/>
                  </a:lnTo>
                  <a:lnTo>
                    <a:pt x="323434" y="89786"/>
                  </a:lnTo>
                  <a:lnTo>
                    <a:pt x="296930" y="46050"/>
                  </a:lnTo>
                  <a:lnTo>
                    <a:pt x="262213" y="11822"/>
                  </a:lnTo>
                  <a:lnTo>
                    <a:pt x="225615" y="0"/>
                  </a:lnTo>
                  <a:close/>
                </a:path>
              </a:pathLst>
            </a:custGeom>
            <a:solidFill>
              <a:srgbClr val="38BD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3">
              <a:extLst>
                <a:ext uri="{FF2B5EF4-FFF2-40B4-BE49-F238E27FC236}">
                  <a16:creationId xmlns:a16="http://schemas.microsoft.com/office/drawing/2014/main" id="{CCF5C942-11EA-4647-A541-431710220222}"/>
                </a:ext>
              </a:extLst>
            </p:cNvPr>
            <p:cNvSpPr/>
            <p:nvPr/>
          </p:nvSpPr>
          <p:spPr>
            <a:xfrm>
              <a:off x="9263026" y="4494088"/>
              <a:ext cx="451484" cy="1807210"/>
            </a:xfrm>
            <a:custGeom>
              <a:avLst/>
              <a:gdLst/>
              <a:ahLst/>
              <a:cxnLst/>
              <a:rect l="l" t="t" r="r" b="b"/>
              <a:pathLst>
                <a:path w="451484" h="1807210">
                  <a:moveTo>
                    <a:pt x="225615" y="0"/>
                  </a:moveTo>
                  <a:lnTo>
                    <a:pt x="189020" y="11822"/>
                  </a:lnTo>
                  <a:lnTo>
                    <a:pt x="154305" y="46050"/>
                  </a:lnTo>
                  <a:lnTo>
                    <a:pt x="121934" y="100824"/>
                  </a:lnTo>
                  <a:lnTo>
                    <a:pt x="92371" y="174283"/>
                  </a:lnTo>
                  <a:lnTo>
                    <a:pt x="78789" y="217439"/>
                  </a:lnTo>
                  <a:lnTo>
                    <a:pt x="66082" y="264569"/>
                  </a:lnTo>
                  <a:lnTo>
                    <a:pt x="54311" y="315441"/>
                  </a:lnTo>
                  <a:lnTo>
                    <a:pt x="43531" y="369821"/>
                  </a:lnTo>
                  <a:lnTo>
                    <a:pt x="33803" y="427479"/>
                  </a:lnTo>
                  <a:lnTo>
                    <a:pt x="25183" y="488180"/>
                  </a:lnTo>
                  <a:lnTo>
                    <a:pt x="17730" y="551693"/>
                  </a:lnTo>
                  <a:lnTo>
                    <a:pt x="11502" y="617786"/>
                  </a:lnTo>
                  <a:lnTo>
                    <a:pt x="6557" y="686225"/>
                  </a:lnTo>
                  <a:lnTo>
                    <a:pt x="2953" y="756779"/>
                  </a:lnTo>
                  <a:lnTo>
                    <a:pt x="747" y="829215"/>
                  </a:lnTo>
                  <a:lnTo>
                    <a:pt x="0" y="903300"/>
                  </a:lnTo>
                  <a:lnTo>
                    <a:pt x="747" y="977385"/>
                  </a:lnTo>
                  <a:lnTo>
                    <a:pt x="2953" y="1049820"/>
                  </a:lnTo>
                  <a:lnTo>
                    <a:pt x="6557" y="1120374"/>
                  </a:lnTo>
                  <a:lnTo>
                    <a:pt x="11502" y="1188813"/>
                  </a:lnTo>
                  <a:lnTo>
                    <a:pt x="17730" y="1254906"/>
                  </a:lnTo>
                  <a:lnTo>
                    <a:pt x="25183" y="1318419"/>
                  </a:lnTo>
                  <a:lnTo>
                    <a:pt x="33803" y="1379121"/>
                  </a:lnTo>
                  <a:lnTo>
                    <a:pt x="43531" y="1436778"/>
                  </a:lnTo>
                  <a:lnTo>
                    <a:pt x="54311" y="1491159"/>
                  </a:lnTo>
                  <a:lnTo>
                    <a:pt x="66082" y="1542030"/>
                  </a:lnTo>
                  <a:lnTo>
                    <a:pt x="78789" y="1589160"/>
                  </a:lnTo>
                  <a:lnTo>
                    <a:pt x="92371" y="1632316"/>
                  </a:lnTo>
                  <a:lnTo>
                    <a:pt x="106772" y="1671265"/>
                  </a:lnTo>
                  <a:lnTo>
                    <a:pt x="137797" y="1735614"/>
                  </a:lnTo>
                  <a:lnTo>
                    <a:pt x="171398" y="1780348"/>
                  </a:lnTo>
                  <a:lnTo>
                    <a:pt x="207112" y="1803606"/>
                  </a:lnTo>
                  <a:lnTo>
                    <a:pt x="225615" y="1806600"/>
                  </a:lnTo>
                  <a:lnTo>
                    <a:pt x="244120" y="1803606"/>
                  </a:lnTo>
                  <a:lnTo>
                    <a:pt x="279837" y="1780348"/>
                  </a:lnTo>
                  <a:lnTo>
                    <a:pt x="313440" y="1735614"/>
                  </a:lnTo>
                  <a:lnTo>
                    <a:pt x="344467" y="1671265"/>
                  </a:lnTo>
                  <a:lnTo>
                    <a:pt x="358869" y="1632316"/>
                  </a:lnTo>
                  <a:lnTo>
                    <a:pt x="372452" y="1589160"/>
                  </a:lnTo>
                  <a:lnTo>
                    <a:pt x="385159" y="1542030"/>
                  </a:lnTo>
                  <a:lnTo>
                    <a:pt x="396931" y="1491159"/>
                  </a:lnTo>
                  <a:lnTo>
                    <a:pt x="407710" y="1436778"/>
                  </a:lnTo>
                  <a:lnTo>
                    <a:pt x="417439" y="1379121"/>
                  </a:lnTo>
                  <a:lnTo>
                    <a:pt x="426059" y="1318419"/>
                  </a:lnTo>
                  <a:lnTo>
                    <a:pt x="433512" y="1254906"/>
                  </a:lnTo>
                  <a:lnTo>
                    <a:pt x="439741" y="1188813"/>
                  </a:lnTo>
                  <a:lnTo>
                    <a:pt x="444686" y="1120374"/>
                  </a:lnTo>
                  <a:lnTo>
                    <a:pt x="448290" y="1049820"/>
                  </a:lnTo>
                  <a:lnTo>
                    <a:pt x="450495" y="977385"/>
                  </a:lnTo>
                  <a:lnTo>
                    <a:pt x="451243" y="903300"/>
                  </a:lnTo>
                  <a:lnTo>
                    <a:pt x="450495" y="829215"/>
                  </a:lnTo>
                  <a:lnTo>
                    <a:pt x="448290" y="756779"/>
                  </a:lnTo>
                  <a:lnTo>
                    <a:pt x="444686" y="686225"/>
                  </a:lnTo>
                  <a:lnTo>
                    <a:pt x="439741" y="617786"/>
                  </a:lnTo>
                  <a:lnTo>
                    <a:pt x="433512" y="551693"/>
                  </a:lnTo>
                  <a:lnTo>
                    <a:pt x="426059" y="488180"/>
                  </a:lnTo>
                  <a:lnTo>
                    <a:pt x="417439" y="427479"/>
                  </a:lnTo>
                  <a:lnTo>
                    <a:pt x="407710" y="369821"/>
                  </a:lnTo>
                  <a:lnTo>
                    <a:pt x="396931" y="315441"/>
                  </a:lnTo>
                  <a:lnTo>
                    <a:pt x="385159" y="264569"/>
                  </a:lnTo>
                  <a:lnTo>
                    <a:pt x="372452" y="217439"/>
                  </a:lnTo>
                  <a:lnTo>
                    <a:pt x="358869" y="174283"/>
                  </a:lnTo>
                  <a:lnTo>
                    <a:pt x="344467" y="135334"/>
                  </a:lnTo>
                  <a:lnTo>
                    <a:pt x="313440" y="70985"/>
                  </a:lnTo>
                  <a:lnTo>
                    <a:pt x="279837" y="26252"/>
                  </a:lnTo>
                  <a:lnTo>
                    <a:pt x="244120" y="2994"/>
                  </a:lnTo>
                  <a:lnTo>
                    <a:pt x="225615" y="0"/>
                  </a:lnTo>
                  <a:close/>
                </a:path>
              </a:pathLst>
            </a:custGeom>
            <a:solidFill>
              <a:srgbClr val="009D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4">
            <a:extLst>
              <a:ext uri="{FF2B5EF4-FFF2-40B4-BE49-F238E27FC236}">
                <a16:creationId xmlns:a16="http://schemas.microsoft.com/office/drawing/2014/main" id="{0F03D3EF-B2CA-4AFB-AC09-43FA463ACE2F}"/>
              </a:ext>
            </a:extLst>
          </p:cNvPr>
          <p:cNvGrpSpPr/>
          <p:nvPr/>
        </p:nvGrpSpPr>
        <p:grpSpPr>
          <a:xfrm>
            <a:off x="0" y="3036794"/>
            <a:ext cx="5873750" cy="2963545"/>
            <a:chOff x="0" y="3036794"/>
            <a:chExt cx="5873750" cy="2963545"/>
          </a:xfrm>
        </p:grpSpPr>
        <p:sp>
          <p:nvSpPr>
            <p:cNvPr id="17" name="object 15">
              <a:extLst>
                <a:ext uri="{FF2B5EF4-FFF2-40B4-BE49-F238E27FC236}">
                  <a16:creationId xmlns:a16="http://schemas.microsoft.com/office/drawing/2014/main" id="{8F733621-9C2D-4BAB-8512-5693AD0AB4A5}"/>
                </a:ext>
              </a:extLst>
            </p:cNvPr>
            <p:cNvSpPr/>
            <p:nvPr/>
          </p:nvSpPr>
          <p:spPr>
            <a:xfrm>
              <a:off x="0" y="3036794"/>
              <a:ext cx="3022600" cy="2950210"/>
            </a:xfrm>
            <a:custGeom>
              <a:avLst/>
              <a:gdLst/>
              <a:ahLst/>
              <a:cxnLst/>
              <a:rect l="l" t="t" r="r" b="b"/>
              <a:pathLst>
                <a:path w="3022600" h="2950210">
                  <a:moveTo>
                    <a:pt x="3022103" y="2949879"/>
                  </a:moveTo>
                  <a:lnTo>
                    <a:pt x="0" y="2949879"/>
                  </a:lnTo>
                  <a:lnTo>
                    <a:pt x="0" y="0"/>
                  </a:lnTo>
                  <a:lnTo>
                    <a:pt x="3022103" y="0"/>
                  </a:lnTo>
                  <a:lnTo>
                    <a:pt x="3022103" y="2949879"/>
                  </a:lnTo>
                  <a:close/>
                </a:path>
              </a:pathLst>
            </a:custGeom>
            <a:solidFill>
              <a:srgbClr val="DCBA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6">
              <a:extLst>
                <a:ext uri="{FF2B5EF4-FFF2-40B4-BE49-F238E27FC236}">
                  <a16:creationId xmlns:a16="http://schemas.microsoft.com/office/drawing/2014/main" id="{B830A558-807B-4D3F-AB65-E5799B30142F}"/>
                </a:ext>
              </a:extLst>
            </p:cNvPr>
            <p:cNvSpPr/>
            <p:nvPr/>
          </p:nvSpPr>
          <p:spPr>
            <a:xfrm>
              <a:off x="1461592" y="3036794"/>
              <a:ext cx="1473835" cy="1473835"/>
            </a:xfrm>
            <a:custGeom>
              <a:avLst/>
              <a:gdLst/>
              <a:ahLst/>
              <a:cxnLst/>
              <a:rect l="l" t="t" r="r" b="b"/>
              <a:pathLst>
                <a:path w="1473835" h="1473835">
                  <a:moveTo>
                    <a:pt x="736879" y="0"/>
                  </a:moveTo>
                  <a:lnTo>
                    <a:pt x="688428" y="1567"/>
                  </a:lnTo>
                  <a:lnTo>
                    <a:pt x="640815" y="6204"/>
                  </a:lnTo>
                  <a:lnTo>
                    <a:pt x="594135" y="13815"/>
                  </a:lnTo>
                  <a:lnTo>
                    <a:pt x="548487" y="24302"/>
                  </a:lnTo>
                  <a:lnTo>
                    <a:pt x="503966" y="37567"/>
                  </a:lnTo>
                  <a:lnTo>
                    <a:pt x="460671" y="53514"/>
                  </a:lnTo>
                  <a:lnTo>
                    <a:pt x="418699" y="72046"/>
                  </a:lnTo>
                  <a:lnTo>
                    <a:pt x="378145" y="93065"/>
                  </a:lnTo>
                  <a:lnTo>
                    <a:pt x="339109" y="116474"/>
                  </a:lnTo>
                  <a:lnTo>
                    <a:pt x="301686" y="142177"/>
                  </a:lnTo>
                  <a:lnTo>
                    <a:pt x="265973" y="170076"/>
                  </a:lnTo>
                  <a:lnTo>
                    <a:pt x="232069" y="200074"/>
                  </a:lnTo>
                  <a:lnTo>
                    <a:pt x="200069" y="232074"/>
                  </a:lnTo>
                  <a:lnTo>
                    <a:pt x="170072" y="265979"/>
                  </a:lnTo>
                  <a:lnTo>
                    <a:pt x="142173" y="301691"/>
                  </a:lnTo>
                  <a:lnTo>
                    <a:pt x="116471" y="339114"/>
                  </a:lnTo>
                  <a:lnTo>
                    <a:pt x="93062" y="378151"/>
                  </a:lnTo>
                  <a:lnTo>
                    <a:pt x="72043" y="418704"/>
                  </a:lnTo>
                  <a:lnTo>
                    <a:pt x="53512" y="460677"/>
                  </a:lnTo>
                  <a:lnTo>
                    <a:pt x="37566" y="503971"/>
                  </a:lnTo>
                  <a:lnTo>
                    <a:pt x="24301" y="548491"/>
                  </a:lnTo>
                  <a:lnTo>
                    <a:pt x="13815" y="594139"/>
                  </a:lnTo>
                  <a:lnTo>
                    <a:pt x="6204" y="640817"/>
                  </a:lnTo>
                  <a:lnTo>
                    <a:pt x="1567" y="688430"/>
                  </a:lnTo>
                  <a:lnTo>
                    <a:pt x="0" y="736879"/>
                  </a:lnTo>
                  <a:lnTo>
                    <a:pt x="1567" y="785329"/>
                  </a:lnTo>
                  <a:lnTo>
                    <a:pt x="6204" y="832943"/>
                  </a:lnTo>
                  <a:lnTo>
                    <a:pt x="13815" y="879623"/>
                  </a:lnTo>
                  <a:lnTo>
                    <a:pt x="24301" y="925271"/>
                  </a:lnTo>
                  <a:lnTo>
                    <a:pt x="37566" y="969791"/>
                  </a:lnTo>
                  <a:lnTo>
                    <a:pt x="53512" y="1013086"/>
                  </a:lnTo>
                  <a:lnTo>
                    <a:pt x="72043" y="1055059"/>
                  </a:lnTo>
                  <a:lnTo>
                    <a:pt x="93062" y="1095612"/>
                  </a:lnTo>
                  <a:lnTo>
                    <a:pt x="116471" y="1134649"/>
                  </a:lnTo>
                  <a:lnTo>
                    <a:pt x="142173" y="1172072"/>
                  </a:lnTo>
                  <a:lnTo>
                    <a:pt x="170072" y="1207784"/>
                  </a:lnTo>
                  <a:lnTo>
                    <a:pt x="200069" y="1241689"/>
                  </a:lnTo>
                  <a:lnTo>
                    <a:pt x="232069" y="1273689"/>
                  </a:lnTo>
                  <a:lnTo>
                    <a:pt x="265973" y="1303686"/>
                  </a:lnTo>
                  <a:lnTo>
                    <a:pt x="301686" y="1331585"/>
                  </a:lnTo>
                  <a:lnTo>
                    <a:pt x="339109" y="1357287"/>
                  </a:lnTo>
                  <a:lnTo>
                    <a:pt x="378145" y="1380696"/>
                  </a:lnTo>
                  <a:lnTo>
                    <a:pt x="418699" y="1401714"/>
                  </a:lnTo>
                  <a:lnTo>
                    <a:pt x="460671" y="1420246"/>
                  </a:lnTo>
                  <a:lnTo>
                    <a:pt x="503966" y="1436192"/>
                  </a:lnTo>
                  <a:lnTo>
                    <a:pt x="548487" y="1449457"/>
                  </a:lnTo>
                  <a:lnTo>
                    <a:pt x="594135" y="1459943"/>
                  </a:lnTo>
                  <a:lnTo>
                    <a:pt x="640815" y="1467554"/>
                  </a:lnTo>
                  <a:lnTo>
                    <a:pt x="688428" y="1472191"/>
                  </a:lnTo>
                  <a:lnTo>
                    <a:pt x="736879" y="1473758"/>
                  </a:lnTo>
                  <a:lnTo>
                    <a:pt x="785328" y="1472191"/>
                  </a:lnTo>
                  <a:lnTo>
                    <a:pt x="832940" y="1467554"/>
                  </a:lnTo>
                  <a:lnTo>
                    <a:pt x="879619" y="1459943"/>
                  </a:lnTo>
                  <a:lnTo>
                    <a:pt x="925266" y="1449457"/>
                  </a:lnTo>
                  <a:lnTo>
                    <a:pt x="969785" y="1436192"/>
                  </a:lnTo>
                  <a:lnTo>
                    <a:pt x="1013079" y="1420246"/>
                  </a:lnTo>
                  <a:lnTo>
                    <a:pt x="1055051" y="1401714"/>
                  </a:lnTo>
                  <a:lnTo>
                    <a:pt x="1095604" y="1380696"/>
                  </a:lnTo>
                  <a:lnTo>
                    <a:pt x="1134640" y="1357287"/>
                  </a:lnTo>
                  <a:lnTo>
                    <a:pt x="1172062" y="1331585"/>
                  </a:lnTo>
                  <a:lnTo>
                    <a:pt x="1207774" y="1303686"/>
                  </a:lnTo>
                  <a:lnTo>
                    <a:pt x="1241678" y="1273689"/>
                  </a:lnTo>
                  <a:lnTo>
                    <a:pt x="1273677" y="1241689"/>
                  </a:lnTo>
                  <a:lnTo>
                    <a:pt x="1303674" y="1207784"/>
                  </a:lnTo>
                  <a:lnTo>
                    <a:pt x="1331573" y="1172072"/>
                  </a:lnTo>
                  <a:lnTo>
                    <a:pt x="1357275" y="1134649"/>
                  </a:lnTo>
                  <a:lnTo>
                    <a:pt x="1380684" y="1095612"/>
                  </a:lnTo>
                  <a:lnTo>
                    <a:pt x="1401702" y="1055059"/>
                  </a:lnTo>
                  <a:lnTo>
                    <a:pt x="1420233" y="1013086"/>
                  </a:lnTo>
                  <a:lnTo>
                    <a:pt x="1436180" y="969791"/>
                  </a:lnTo>
                  <a:lnTo>
                    <a:pt x="1449444" y="925271"/>
                  </a:lnTo>
                  <a:lnTo>
                    <a:pt x="1459931" y="879623"/>
                  </a:lnTo>
                  <a:lnTo>
                    <a:pt x="1467541" y="832943"/>
                  </a:lnTo>
                  <a:lnTo>
                    <a:pt x="1472178" y="785329"/>
                  </a:lnTo>
                  <a:lnTo>
                    <a:pt x="1473746" y="736879"/>
                  </a:lnTo>
                  <a:lnTo>
                    <a:pt x="1473301" y="712006"/>
                  </a:lnTo>
                  <a:lnTo>
                    <a:pt x="1472003" y="687355"/>
                  </a:lnTo>
                  <a:lnTo>
                    <a:pt x="1469899" y="662923"/>
                  </a:lnTo>
                  <a:lnTo>
                    <a:pt x="1467040" y="638708"/>
                  </a:lnTo>
                  <a:lnTo>
                    <a:pt x="1457831" y="684685"/>
                  </a:lnTo>
                  <a:lnTo>
                    <a:pt x="1444903" y="729202"/>
                  </a:lnTo>
                  <a:lnTo>
                    <a:pt x="1428428" y="772087"/>
                  </a:lnTo>
                  <a:lnTo>
                    <a:pt x="1408577" y="813170"/>
                  </a:lnTo>
                  <a:lnTo>
                    <a:pt x="1385520" y="852279"/>
                  </a:lnTo>
                  <a:lnTo>
                    <a:pt x="1359429" y="889243"/>
                  </a:lnTo>
                  <a:lnTo>
                    <a:pt x="1330474" y="923890"/>
                  </a:lnTo>
                  <a:lnTo>
                    <a:pt x="1298828" y="956051"/>
                  </a:lnTo>
                  <a:lnTo>
                    <a:pt x="1264660" y="985553"/>
                  </a:lnTo>
                  <a:lnTo>
                    <a:pt x="1228143" y="1012225"/>
                  </a:lnTo>
                  <a:lnTo>
                    <a:pt x="1189447" y="1035896"/>
                  </a:lnTo>
                  <a:lnTo>
                    <a:pt x="1148743" y="1056395"/>
                  </a:lnTo>
                  <a:lnTo>
                    <a:pt x="1106202" y="1073551"/>
                  </a:lnTo>
                  <a:lnTo>
                    <a:pt x="1061995" y="1087193"/>
                  </a:lnTo>
                  <a:lnTo>
                    <a:pt x="1016294" y="1097148"/>
                  </a:lnTo>
                  <a:lnTo>
                    <a:pt x="969269" y="1103248"/>
                  </a:lnTo>
                  <a:lnTo>
                    <a:pt x="921092" y="1105319"/>
                  </a:lnTo>
                  <a:lnTo>
                    <a:pt x="873406" y="1103290"/>
                  </a:lnTo>
                  <a:lnTo>
                    <a:pt x="826846" y="1097315"/>
                  </a:lnTo>
                  <a:lnTo>
                    <a:pt x="781578" y="1087559"/>
                  </a:lnTo>
                  <a:lnTo>
                    <a:pt x="737769" y="1074188"/>
                  </a:lnTo>
                  <a:lnTo>
                    <a:pt x="695584" y="1057369"/>
                  </a:lnTo>
                  <a:lnTo>
                    <a:pt x="655189" y="1037266"/>
                  </a:lnTo>
                  <a:lnTo>
                    <a:pt x="616749" y="1014046"/>
                  </a:lnTo>
                  <a:lnTo>
                    <a:pt x="580432" y="987875"/>
                  </a:lnTo>
                  <a:lnTo>
                    <a:pt x="546403" y="958918"/>
                  </a:lnTo>
                  <a:lnTo>
                    <a:pt x="514827" y="927343"/>
                  </a:lnTo>
                  <a:lnTo>
                    <a:pt x="485870" y="893313"/>
                  </a:lnTo>
                  <a:lnTo>
                    <a:pt x="459699" y="856996"/>
                  </a:lnTo>
                  <a:lnTo>
                    <a:pt x="436479" y="818556"/>
                  </a:lnTo>
                  <a:lnTo>
                    <a:pt x="416376" y="778161"/>
                  </a:lnTo>
                  <a:lnTo>
                    <a:pt x="399557" y="735976"/>
                  </a:lnTo>
                  <a:lnTo>
                    <a:pt x="386186" y="692167"/>
                  </a:lnTo>
                  <a:lnTo>
                    <a:pt x="376430" y="646899"/>
                  </a:lnTo>
                  <a:lnTo>
                    <a:pt x="370455" y="600339"/>
                  </a:lnTo>
                  <a:lnTo>
                    <a:pt x="368427" y="552653"/>
                  </a:lnTo>
                  <a:lnTo>
                    <a:pt x="370498" y="504476"/>
                  </a:lnTo>
                  <a:lnTo>
                    <a:pt x="376597" y="457451"/>
                  </a:lnTo>
                  <a:lnTo>
                    <a:pt x="386552" y="411751"/>
                  </a:lnTo>
                  <a:lnTo>
                    <a:pt x="400194" y="367545"/>
                  </a:lnTo>
                  <a:lnTo>
                    <a:pt x="417350" y="325005"/>
                  </a:lnTo>
                  <a:lnTo>
                    <a:pt x="437849" y="284301"/>
                  </a:lnTo>
                  <a:lnTo>
                    <a:pt x="461520" y="245606"/>
                  </a:lnTo>
                  <a:lnTo>
                    <a:pt x="488192" y="209089"/>
                  </a:lnTo>
                  <a:lnTo>
                    <a:pt x="517694" y="174922"/>
                  </a:lnTo>
                  <a:lnTo>
                    <a:pt x="549855" y="143276"/>
                  </a:lnTo>
                  <a:lnTo>
                    <a:pt x="584503" y="114322"/>
                  </a:lnTo>
                  <a:lnTo>
                    <a:pt x="621466" y="88231"/>
                  </a:lnTo>
                  <a:lnTo>
                    <a:pt x="660575" y="65174"/>
                  </a:lnTo>
                  <a:lnTo>
                    <a:pt x="701658" y="45322"/>
                  </a:lnTo>
                  <a:lnTo>
                    <a:pt x="744543" y="28845"/>
                  </a:lnTo>
                  <a:lnTo>
                    <a:pt x="789060" y="15916"/>
                  </a:lnTo>
                  <a:lnTo>
                    <a:pt x="835037" y="6705"/>
                  </a:lnTo>
                  <a:lnTo>
                    <a:pt x="810827" y="3852"/>
                  </a:lnTo>
                  <a:lnTo>
                    <a:pt x="786396" y="1747"/>
                  </a:lnTo>
                  <a:lnTo>
                    <a:pt x="761746" y="445"/>
                  </a:lnTo>
                  <a:lnTo>
                    <a:pt x="736879" y="0"/>
                  </a:lnTo>
                  <a:close/>
                </a:path>
              </a:pathLst>
            </a:custGeom>
            <a:solidFill>
              <a:srgbClr val="E0714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7">
              <a:extLst>
                <a:ext uri="{FF2B5EF4-FFF2-40B4-BE49-F238E27FC236}">
                  <a16:creationId xmlns:a16="http://schemas.microsoft.com/office/drawing/2014/main" id="{A582B1D9-D239-44C4-8B7C-3232EF545D81}"/>
                </a:ext>
              </a:extLst>
            </p:cNvPr>
            <p:cNvSpPr/>
            <p:nvPr/>
          </p:nvSpPr>
          <p:spPr>
            <a:xfrm>
              <a:off x="1457109" y="3046813"/>
              <a:ext cx="4416425" cy="2953385"/>
            </a:xfrm>
            <a:custGeom>
              <a:avLst/>
              <a:gdLst/>
              <a:ahLst/>
              <a:cxnLst/>
              <a:rect l="l" t="t" r="r" b="b"/>
              <a:pathLst>
                <a:path w="4416425" h="2953385">
                  <a:moveTo>
                    <a:pt x="4416374" y="1020229"/>
                  </a:moveTo>
                  <a:lnTo>
                    <a:pt x="3609403" y="1042568"/>
                  </a:lnTo>
                  <a:lnTo>
                    <a:pt x="3880002" y="281990"/>
                  </a:lnTo>
                  <a:lnTo>
                    <a:pt x="3240278" y="774382"/>
                  </a:lnTo>
                  <a:lnTo>
                    <a:pt x="3012148" y="0"/>
                  </a:lnTo>
                  <a:lnTo>
                    <a:pt x="2784017" y="774382"/>
                  </a:lnTo>
                  <a:lnTo>
                    <a:pt x="2144293" y="281990"/>
                  </a:lnTo>
                  <a:lnTo>
                    <a:pt x="2414892" y="1042568"/>
                  </a:lnTo>
                  <a:lnTo>
                    <a:pt x="1778749" y="1024966"/>
                  </a:lnTo>
                  <a:lnTo>
                    <a:pt x="1777365" y="1023556"/>
                  </a:lnTo>
                  <a:lnTo>
                    <a:pt x="1743087" y="995565"/>
                  </a:lnTo>
                  <a:lnTo>
                    <a:pt x="1705749" y="970724"/>
                  </a:lnTo>
                  <a:lnTo>
                    <a:pt x="1665693" y="949007"/>
                  </a:lnTo>
                  <a:lnTo>
                    <a:pt x="1623288" y="930338"/>
                  </a:lnTo>
                  <a:lnTo>
                    <a:pt x="1578889" y="914666"/>
                  </a:lnTo>
                  <a:lnTo>
                    <a:pt x="1532839" y="901954"/>
                  </a:lnTo>
                  <a:lnTo>
                    <a:pt x="1485506" y="892124"/>
                  </a:lnTo>
                  <a:lnTo>
                    <a:pt x="1437233" y="885126"/>
                  </a:lnTo>
                  <a:lnTo>
                    <a:pt x="1148257" y="851916"/>
                  </a:lnTo>
                  <a:lnTo>
                    <a:pt x="1404264" y="713803"/>
                  </a:lnTo>
                  <a:lnTo>
                    <a:pt x="1442720" y="686841"/>
                  </a:lnTo>
                  <a:lnTo>
                    <a:pt x="1480108" y="650798"/>
                  </a:lnTo>
                  <a:lnTo>
                    <a:pt x="1514068" y="611124"/>
                  </a:lnTo>
                  <a:lnTo>
                    <a:pt x="1542275" y="573265"/>
                  </a:lnTo>
                  <a:lnTo>
                    <a:pt x="1563522" y="540791"/>
                  </a:lnTo>
                  <a:lnTo>
                    <a:pt x="1588020" y="498830"/>
                  </a:lnTo>
                  <a:lnTo>
                    <a:pt x="1611185" y="452843"/>
                  </a:lnTo>
                  <a:lnTo>
                    <a:pt x="1628457" y="408343"/>
                  </a:lnTo>
                  <a:lnTo>
                    <a:pt x="1635226" y="370801"/>
                  </a:lnTo>
                  <a:lnTo>
                    <a:pt x="1631835" y="320979"/>
                  </a:lnTo>
                  <a:lnTo>
                    <a:pt x="1621955" y="273037"/>
                  </a:lnTo>
                  <a:lnTo>
                    <a:pt x="1605991" y="227482"/>
                  </a:lnTo>
                  <a:lnTo>
                    <a:pt x="1584375" y="184797"/>
                  </a:lnTo>
                  <a:lnTo>
                    <a:pt x="1557540" y="145478"/>
                  </a:lnTo>
                  <a:lnTo>
                    <a:pt x="1525892" y="109982"/>
                  </a:lnTo>
                  <a:lnTo>
                    <a:pt x="1489875" y="78803"/>
                  </a:lnTo>
                  <a:lnTo>
                    <a:pt x="1449882" y="52451"/>
                  </a:lnTo>
                  <a:lnTo>
                    <a:pt x="1406372" y="31381"/>
                  </a:lnTo>
                  <a:lnTo>
                    <a:pt x="1359738" y="16078"/>
                  </a:lnTo>
                  <a:lnTo>
                    <a:pt x="1325587" y="52793"/>
                  </a:lnTo>
                  <a:lnTo>
                    <a:pt x="1296149" y="94107"/>
                  </a:lnTo>
                  <a:lnTo>
                    <a:pt x="1273086" y="138963"/>
                  </a:lnTo>
                  <a:lnTo>
                    <a:pt x="1258049" y="186309"/>
                  </a:lnTo>
                  <a:lnTo>
                    <a:pt x="1252664" y="235064"/>
                  </a:lnTo>
                  <a:lnTo>
                    <a:pt x="1252664" y="347624"/>
                  </a:lnTo>
                  <a:lnTo>
                    <a:pt x="1142492" y="324561"/>
                  </a:lnTo>
                  <a:lnTo>
                    <a:pt x="1091666" y="317182"/>
                  </a:lnTo>
                  <a:lnTo>
                    <a:pt x="1040574" y="316001"/>
                  </a:lnTo>
                  <a:lnTo>
                    <a:pt x="989672" y="320738"/>
                  </a:lnTo>
                  <a:lnTo>
                    <a:pt x="937577" y="331597"/>
                  </a:lnTo>
                  <a:lnTo>
                    <a:pt x="889609" y="347738"/>
                  </a:lnTo>
                  <a:lnTo>
                    <a:pt x="845870" y="367055"/>
                  </a:lnTo>
                  <a:lnTo>
                    <a:pt x="804392" y="390144"/>
                  </a:lnTo>
                  <a:lnTo>
                    <a:pt x="765390" y="416775"/>
                  </a:lnTo>
                  <a:lnTo>
                    <a:pt x="729081" y="446671"/>
                  </a:lnTo>
                  <a:lnTo>
                    <a:pt x="695667" y="479602"/>
                  </a:lnTo>
                  <a:lnTo>
                    <a:pt x="665391" y="515302"/>
                  </a:lnTo>
                  <a:lnTo>
                    <a:pt x="638441" y="553529"/>
                  </a:lnTo>
                  <a:lnTo>
                    <a:pt x="615048" y="594004"/>
                  </a:lnTo>
                  <a:lnTo>
                    <a:pt x="595414" y="636485"/>
                  </a:lnTo>
                  <a:lnTo>
                    <a:pt x="579780" y="680720"/>
                  </a:lnTo>
                  <a:lnTo>
                    <a:pt x="568337" y="726452"/>
                  </a:lnTo>
                  <a:lnTo>
                    <a:pt x="561314" y="773430"/>
                  </a:lnTo>
                  <a:lnTo>
                    <a:pt x="558927" y="821385"/>
                  </a:lnTo>
                  <a:lnTo>
                    <a:pt x="558977" y="830008"/>
                  </a:lnTo>
                  <a:lnTo>
                    <a:pt x="570230" y="887920"/>
                  </a:lnTo>
                  <a:lnTo>
                    <a:pt x="587794" y="932840"/>
                  </a:lnTo>
                  <a:lnTo>
                    <a:pt x="626630" y="1000213"/>
                  </a:lnTo>
                  <a:lnTo>
                    <a:pt x="661238" y="1043508"/>
                  </a:lnTo>
                  <a:lnTo>
                    <a:pt x="700798" y="1082370"/>
                  </a:lnTo>
                  <a:lnTo>
                    <a:pt x="744753" y="1116634"/>
                  </a:lnTo>
                  <a:lnTo>
                    <a:pt x="778827" y="1136954"/>
                  </a:lnTo>
                  <a:lnTo>
                    <a:pt x="819277" y="1155865"/>
                  </a:lnTo>
                  <a:lnTo>
                    <a:pt x="870648" y="1174203"/>
                  </a:lnTo>
                  <a:lnTo>
                    <a:pt x="931710" y="1188351"/>
                  </a:lnTo>
                  <a:lnTo>
                    <a:pt x="988085" y="1193863"/>
                  </a:lnTo>
                  <a:lnTo>
                    <a:pt x="999197" y="1194079"/>
                  </a:lnTo>
                  <a:lnTo>
                    <a:pt x="1010145" y="1193761"/>
                  </a:lnTo>
                  <a:lnTo>
                    <a:pt x="1037717" y="1191768"/>
                  </a:lnTo>
                  <a:lnTo>
                    <a:pt x="1044282" y="1191082"/>
                  </a:lnTo>
                  <a:lnTo>
                    <a:pt x="1052042" y="1188935"/>
                  </a:lnTo>
                  <a:lnTo>
                    <a:pt x="1062342" y="1187335"/>
                  </a:lnTo>
                  <a:lnTo>
                    <a:pt x="1105585" y="1173988"/>
                  </a:lnTo>
                  <a:lnTo>
                    <a:pt x="1157135" y="1143685"/>
                  </a:lnTo>
                  <a:lnTo>
                    <a:pt x="1164551" y="1136789"/>
                  </a:lnTo>
                  <a:lnTo>
                    <a:pt x="1250823" y="1057605"/>
                  </a:lnTo>
                  <a:lnTo>
                    <a:pt x="1374254" y="1168057"/>
                  </a:lnTo>
                  <a:lnTo>
                    <a:pt x="1306360" y="1260906"/>
                  </a:lnTo>
                  <a:lnTo>
                    <a:pt x="1292212" y="1279512"/>
                  </a:lnTo>
                  <a:lnTo>
                    <a:pt x="1258582" y="1314627"/>
                  </a:lnTo>
                  <a:lnTo>
                    <a:pt x="1209471" y="1354582"/>
                  </a:lnTo>
                  <a:lnTo>
                    <a:pt x="1150708" y="1389507"/>
                  </a:lnTo>
                  <a:lnTo>
                    <a:pt x="1100124" y="1411084"/>
                  </a:lnTo>
                  <a:lnTo>
                    <a:pt x="1048004" y="1426883"/>
                  </a:lnTo>
                  <a:lnTo>
                    <a:pt x="1010056" y="1434998"/>
                  </a:lnTo>
                  <a:lnTo>
                    <a:pt x="967752" y="1441234"/>
                  </a:lnTo>
                  <a:lnTo>
                    <a:pt x="926846" y="1443609"/>
                  </a:lnTo>
                  <a:lnTo>
                    <a:pt x="885507" y="1442707"/>
                  </a:lnTo>
                  <a:lnTo>
                    <a:pt x="844524" y="1437881"/>
                  </a:lnTo>
                  <a:lnTo>
                    <a:pt x="804684" y="1428483"/>
                  </a:lnTo>
                  <a:lnTo>
                    <a:pt x="751154" y="1412900"/>
                  </a:lnTo>
                  <a:lnTo>
                    <a:pt x="702056" y="1401165"/>
                  </a:lnTo>
                  <a:lnTo>
                    <a:pt x="655180" y="1394053"/>
                  </a:lnTo>
                  <a:lnTo>
                    <a:pt x="608266" y="1392389"/>
                  </a:lnTo>
                  <a:lnTo>
                    <a:pt x="559104" y="1396961"/>
                  </a:lnTo>
                  <a:lnTo>
                    <a:pt x="505447" y="1408557"/>
                  </a:lnTo>
                  <a:lnTo>
                    <a:pt x="467525" y="1425041"/>
                  </a:lnTo>
                  <a:lnTo>
                    <a:pt x="427939" y="1452092"/>
                  </a:lnTo>
                  <a:lnTo>
                    <a:pt x="389001" y="1485760"/>
                  </a:lnTo>
                  <a:lnTo>
                    <a:pt x="353034" y="1522107"/>
                  </a:lnTo>
                  <a:lnTo>
                    <a:pt x="322376" y="1557147"/>
                  </a:lnTo>
                  <a:lnTo>
                    <a:pt x="319468" y="1582407"/>
                  </a:lnTo>
                  <a:lnTo>
                    <a:pt x="275602" y="1604645"/>
                  </a:lnTo>
                  <a:lnTo>
                    <a:pt x="237109" y="1625409"/>
                  </a:lnTo>
                  <a:lnTo>
                    <a:pt x="198297" y="1649133"/>
                  </a:lnTo>
                  <a:lnTo>
                    <a:pt x="160210" y="1675752"/>
                  </a:lnTo>
                  <a:lnTo>
                    <a:pt x="123863" y="1705241"/>
                  </a:lnTo>
                  <a:lnTo>
                    <a:pt x="90297" y="1737537"/>
                  </a:lnTo>
                  <a:lnTo>
                    <a:pt x="60528" y="1772602"/>
                  </a:lnTo>
                  <a:lnTo>
                    <a:pt x="35585" y="1810385"/>
                  </a:lnTo>
                  <a:lnTo>
                    <a:pt x="16497" y="1850834"/>
                  </a:lnTo>
                  <a:lnTo>
                    <a:pt x="4292" y="1893912"/>
                  </a:lnTo>
                  <a:lnTo>
                    <a:pt x="0" y="1939556"/>
                  </a:lnTo>
                  <a:lnTo>
                    <a:pt x="4191" y="1987257"/>
                  </a:lnTo>
                  <a:lnTo>
                    <a:pt x="17068" y="2031923"/>
                  </a:lnTo>
                  <a:lnTo>
                    <a:pt x="39090" y="2072627"/>
                  </a:lnTo>
                  <a:lnTo>
                    <a:pt x="70739" y="2108403"/>
                  </a:lnTo>
                  <a:lnTo>
                    <a:pt x="106095" y="2133638"/>
                  </a:lnTo>
                  <a:lnTo>
                    <a:pt x="147574" y="2152218"/>
                  </a:lnTo>
                  <a:lnTo>
                    <a:pt x="193268" y="2164029"/>
                  </a:lnTo>
                  <a:lnTo>
                    <a:pt x="241261" y="2168995"/>
                  </a:lnTo>
                  <a:lnTo>
                    <a:pt x="289623" y="2167026"/>
                  </a:lnTo>
                  <a:lnTo>
                    <a:pt x="336461" y="2158009"/>
                  </a:lnTo>
                  <a:lnTo>
                    <a:pt x="379844" y="2141855"/>
                  </a:lnTo>
                  <a:lnTo>
                    <a:pt x="417868" y="2118487"/>
                  </a:lnTo>
                  <a:lnTo>
                    <a:pt x="448614" y="2087778"/>
                  </a:lnTo>
                  <a:lnTo>
                    <a:pt x="460527" y="2074722"/>
                  </a:lnTo>
                  <a:lnTo>
                    <a:pt x="473837" y="2064524"/>
                  </a:lnTo>
                  <a:lnTo>
                    <a:pt x="488569" y="2056777"/>
                  </a:lnTo>
                  <a:lnTo>
                    <a:pt x="504786" y="2051088"/>
                  </a:lnTo>
                  <a:lnTo>
                    <a:pt x="543521" y="2033320"/>
                  </a:lnTo>
                  <a:lnTo>
                    <a:pt x="585139" y="2058911"/>
                  </a:lnTo>
                  <a:lnTo>
                    <a:pt x="647687" y="2086381"/>
                  </a:lnTo>
                  <a:lnTo>
                    <a:pt x="715302" y="2096236"/>
                  </a:lnTo>
                  <a:lnTo>
                    <a:pt x="767194" y="2093709"/>
                  </a:lnTo>
                  <a:lnTo>
                    <a:pt x="810374" y="2084158"/>
                  </a:lnTo>
                  <a:lnTo>
                    <a:pt x="845654" y="2067267"/>
                  </a:lnTo>
                  <a:lnTo>
                    <a:pt x="895756" y="2010384"/>
                  </a:lnTo>
                  <a:lnTo>
                    <a:pt x="912190" y="1969808"/>
                  </a:lnTo>
                  <a:lnTo>
                    <a:pt x="923950" y="1920735"/>
                  </a:lnTo>
                  <a:lnTo>
                    <a:pt x="956373" y="1742262"/>
                  </a:lnTo>
                  <a:lnTo>
                    <a:pt x="1080566" y="1874469"/>
                  </a:lnTo>
                  <a:lnTo>
                    <a:pt x="1118958" y="1904987"/>
                  </a:lnTo>
                  <a:lnTo>
                    <a:pt x="1167079" y="1928596"/>
                  </a:lnTo>
                  <a:lnTo>
                    <a:pt x="1220177" y="1945360"/>
                  </a:lnTo>
                  <a:lnTo>
                    <a:pt x="1273441" y="1955380"/>
                  </a:lnTo>
                  <a:lnTo>
                    <a:pt x="1322095" y="1958695"/>
                  </a:lnTo>
                  <a:lnTo>
                    <a:pt x="1373809" y="1956714"/>
                  </a:lnTo>
                  <a:lnTo>
                    <a:pt x="1423314" y="1950847"/>
                  </a:lnTo>
                  <a:lnTo>
                    <a:pt x="1470583" y="1941271"/>
                  </a:lnTo>
                  <a:lnTo>
                    <a:pt x="1515592" y="1928126"/>
                  </a:lnTo>
                  <a:lnTo>
                    <a:pt x="1558290" y="1911578"/>
                  </a:lnTo>
                  <a:lnTo>
                    <a:pt x="1598650" y="1891792"/>
                  </a:lnTo>
                  <a:lnTo>
                    <a:pt x="1636649" y="1868919"/>
                  </a:lnTo>
                  <a:lnTo>
                    <a:pt x="1672234" y="1843112"/>
                  </a:lnTo>
                  <a:lnTo>
                    <a:pt x="1705394" y="1814537"/>
                  </a:lnTo>
                  <a:lnTo>
                    <a:pt x="1736090" y="1783334"/>
                  </a:lnTo>
                  <a:lnTo>
                    <a:pt x="1764296" y="1749679"/>
                  </a:lnTo>
                  <a:lnTo>
                    <a:pt x="1789963" y="1713725"/>
                  </a:lnTo>
                  <a:lnTo>
                    <a:pt x="1813064" y="1675638"/>
                  </a:lnTo>
                  <a:lnTo>
                    <a:pt x="1833575" y="1635556"/>
                  </a:lnTo>
                  <a:lnTo>
                    <a:pt x="1851444" y="1593646"/>
                  </a:lnTo>
                  <a:lnTo>
                    <a:pt x="1866671" y="1550060"/>
                  </a:lnTo>
                  <a:lnTo>
                    <a:pt x="1879193" y="1504962"/>
                  </a:lnTo>
                  <a:lnTo>
                    <a:pt x="1888985" y="1458506"/>
                  </a:lnTo>
                  <a:lnTo>
                    <a:pt x="1896021" y="1410855"/>
                  </a:lnTo>
                  <a:lnTo>
                    <a:pt x="1900275" y="1362163"/>
                  </a:lnTo>
                  <a:lnTo>
                    <a:pt x="1901698" y="1312583"/>
                  </a:lnTo>
                  <a:lnTo>
                    <a:pt x="1898802" y="1260944"/>
                  </a:lnTo>
                  <a:lnTo>
                    <a:pt x="1890534" y="1213853"/>
                  </a:lnTo>
                  <a:lnTo>
                    <a:pt x="2273909" y="1476489"/>
                  </a:lnTo>
                  <a:lnTo>
                    <a:pt x="1607921" y="1932762"/>
                  </a:lnTo>
                  <a:lnTo>
                    <a:pt x="2414892" y="1910422"/>
                  </a:lnTo>
                  <a:lnTo>
                    <a:pt x="2144293" y="2671000"/>
                  </a:lnTo>
                  <a:lnTo>
                    <a:pt x="2784017" y="2178608"/>
                  </a:lnTo>
                  <a:lnTo>
                    <a:pt x="3012148" y="2952978"/>
                  </a:lnTo>
                  <a:lnTo>
                    <a:pt x="3240278" y="2178608"/>
                  </a:lnTo>
                  <a:lnTo>
                    <a:pt x="3880002" y="2671000"/>
                  </a:lnTo>
                  <a:lnTo>
                    <a:pt x="3609403" y="1910422"/>
                  </a:lnTo>
                  <a:lnTo>
                    <a:pt x="4416374" y="1932762"/>
                  </a:lnTo>
                  <a:lnTo>
                    <a:pt x="3750399" y="1476489"/>
                  </a:lnTo>
                  <a:lnTo>
                    <a:pt x="4416374" y="1020229"/>
                  </a:lnTo>
                  <a:close/>
                </a:path>
              </a:pathLst>
            </a:custGeom>
            <a:solidFill>
              <a:srgbClr val="E7D7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18">
            <a:extLst>
              <a:ext uri="{FF2B5EF4-FFF2-40B4-BE49-F238E27FC236}">
                <a16:creationId xmlns:a16="http://schemas.microsoft.com/office/drawing/2014/main" id="{795B904F-1D0F-4E0A-960E-D0E23A62671D}"/>
              </a:ext>
            </a:extLst>
          </p:cNvPr>
          <p:cNvSpPr/>
          <p:nvPr/>
        </p:nvSpPr>
        <p:spPr>
          <a:xfrm>
            <a:off x="2997593" y="6322892"/>
            <a:ext cx="323850" cy="1150620"/>
          </a:xfrm>
          <a:custGeom>
            <a:avLst/>
            <a:gdLst/>
            <a:ahLst/>
            <a:cxnLst/>
            <a:rect l="l" t="t" r="r" b="b"/>
            <a:pathLst>
              <a:path w="323850" h="1150620">
                <a:moveTo>
                  <a:pt x="161340" y="0"/>
                </a:moveTo>
                <a:lnTo>
                  <a:pt x="0" y="575144"/>
                </a:lnTo>
                <a:lnTo>
                  <a:pt x="161340" y="1150302"/>
                </a:lnTo>
                <a:lnTo>
                  <a:pt x="161340" y="0"/>
                </a:lnTo>
                <a:close/>
              </a:path>
              <a:path w="323850" h="1150620">
                <a:moveTo>
                  <a:pt x="323723" y="0"/>
                </a:moveTo>
                <a:lnTo>
                  <a:pt x="162382" y="575144"/>
                </a:lnTo>
                <a:lnTo>
                  <a:pt x="323723" y="1150302"/>
                </a:lnTo>
                <a:lnTo>
                  <a:pt x="323723" y="0"/>
                </a:lnTo>
                <a:close/>
              </a:path>
            </a:pathLst>
          </a:custGeom>
          <a:solidFill>
            <a:srgbClr val="D182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19">
            <a:extLst>
              <a:ext uri="{FF2B5EF4-FFF2-40B4-BE49-F238E27FC236}">
                <a16:creationId xmlns:a16="http://schemas.microsoft.com/office/drawing/2014/main" id="{803F5466-3616-44EE-BA2C-D6EF19CBF7BE}"/>
              </a:ext>
            </a:extLst>
          </p:cNvPr>
          <p:cNvSpPr/>
          <p:nvPr/>
        </p:nvSpPr>
        <p:spPr>
          <a:xfrm>
            <a:off x="2995498" y="1576343"/>
            <a:ext cx="2947670" cy="1473200"/>
          </a:xfrm>
          <a:custGeom>
            <a:avLst/>
            <a:gdLst/>
            <a:ahLst/>
            <a:cxnLst/>
            <a:rect l="l" t="t" r="r" b="b"/>
            <a:pathLst>
              <a:path w="2947670" h="1473200">
                <a:moveTo>
                  <a:pt x="2947505" y="0"/>
                </a:moveTo>
                <a:lnTo>
                  <a:pt x="0" y="0"/>
                </a:lnTo>
                <a:lnTo>
                  <a:pt x="0" y="327660"/>
                </a:lnTo>
                <a:lnTo>
                  <a:pt x="0" y="567690"/>
                </a:lnTo>
                <a:lnTo>
                  <a:pt x="0" y="880110"/>
                </a:lnTo>
                <a:lnTo>
                  <a:pt x="0" y="1145540"/>
                </a:lnTo>
                <a:lnTo>
                  <a:pt x="0" y="1473200"/>
                </a:lnTo>
                <a:lnTo>
                  <a:pt x="2947505" y="1473200"/>
                </a:lnTo>
                <a:lnTo>
                  <a:pt x="2947505" y="1145540"/>
                </a:lnTo>
                <a:lnTo>
                  <a:pt x="409714" y="1145540"/>
                </a:lnTo>
                <a:lnTo>
                  <a:pt x="409714" y="880110"/>
                </a:lnTo>
                <a:lnTo>
                  <a:pt x="2947505" y="880110"/>
                </a:lnTo>
                <a:lnTo>
                  <a:pt x="2947505" y="567690"/>
                </a:lnTo>
                <a:lnTo>
                  <a:pt x="409714" y="567690"/>
                </a:lnTo>
                <a:lnTo>
                  <a:pt x="409714" y="327660"/>
                </a:lnTo>
                <a:lnTo>
                  <a:pt x="2947505" y="327660"/>
                </a:lnTo>
                <a:lnTo>
                  <a:pt x="2947505" y="0"/>
                </a:lnTo>
                <a:close/>
              </a:path>
            </a:pathLst>
          </a:custGeom>
          <a:solidFill>
            <a:srgbClr val="C0969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object 20">
            <a:extLst>
              <a:ext uri="{FF2B5EF4-FFF2-40B4-BE49-F238E27FC236}">
                <a16:creationId xmlns:a16="http://schemas.microsoft.com/office/drawing/2014/main" id="{EDDD261A-2281-446E-A49D-7A35FB9AAB39}"/>
              </a:ext>
            </a:extLst>
          </p:cNvPr>
          <p:cNvGrpSpPr/>
          <p:nvPr/>
        </p:nvGrpSpPr>
        <p:grpSpPr>
          <a:xfrm>
            <a:off x="0" y="5163041"/>
            <a:ext cx="5943600" cy="2310130"/>
            <a:chOff x="0" y="5163041"/>
            <a:chExt cx="5943600" cy="2310130"/>
          </a:xfrm>
        </p:grpSpPr>
        <p:sp>
          <p:nvSpPr>
            <p:cNvPr id="23" name="object 21">
              <a:extLst>
                <a:ext uri="{FF2B5EF4-FFF2-40B4-BE49-F238E27FC236}">
                  <a16:creationId xmlns:a16="http://schemas.microsoft.com/office/drawing/2014/main" id="{0B784ECD-6568-464A-A7D1-BEFFF8939450}"/>
                </a:ext>
              </a:extLst>
            </p:cNvPr>
            <p:cNvSpPr/>
            <p:nvPr/>
          </p:nvSpPr>
          <p:spPr>
            <a:xfrm>
              <a:off x="2995498" y="5999436"/>
              <a:ext cx="2947670" cy="1473200"/>
            </a:xfrm>
            <a:custGeom>
              <a:avLst/>
              <a:gdLst/>
              <a:ahLst/>
              <a:cxnLst/>
              <a:rect l="l" t="t" r="r" b="b"/>
              <a:pathLst>
                <a:path w="2947670" h="1473200">
                  <a:moveTo>
                    <a:pt x="2947505" y="0"/>
                  </a:moveTo>
                  <a:lnTo>
                    <a:pt x="0" y="0"/>
                  </a:lnTo>
                  <a:lnTo>
                    <a:pt x="0" y="327660"/>
                  </a:lnTo>
                  <a:lnTo>
                    <a:pt x="2537790" y="327660"/>
                  </a:lnTo>
                  <a:lnTo>
                    <a:pt x="2537790" y="568960"/>
                  </a:lnTo>
                  <a:lnTo>
                    <a:pt x="1473758" y="568960"/>
                  </a:lnTo>
                  <a:lnTo>
                    <a:pt x="1473758" y="880110"/>
                  </a:lnTo>
                  <a:lnTo>
                    <a:pt x="2537790" y="880110"/>
                  </a:lnTo>
                  <a:lnTo>
                    <a:pt x="2537790" y="1145540"/>
                  </a:lnTo>
                  <a:lnTo>
                    <a:pt x="736879" y="1145540"/>
                  </a:lnTo>
                  <a:lnTo>
                    <a:pt x="736879" y="1473200"/>
                  </a:lnTo>
                  <a:lnTo>
                    <a:pt x="2947505" y="1473200"/>
                  </a:lnTo>
                  <a:lnTo>
                    <a:pt x="2947505" y="1145540"/>
                  </a:lnTo>
                  <a:lnTo>
                    <a:pt x="2947505" y="880110"/>
                  </a:lnTo>
                  <a:lnTo>
                    <a:pt x="2947505" y="568960"/>
                  </a:lnTo>
                  <a:lnTo>
                    <a:pt x="2947505" y="327660"/>
                  </a:lnTo>
                  <a:lnTo>
                    <a:pt x="2947505" y="0"/>
                  </a:lnTo>
                  <a:close/>
                </a:path>
              </a:pathLst>
            </a:custGeom>
            <a:solidFill>
              <a:srgbClr val="2474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2">
              <a:extLst>
                <a:ext uri="{FF2B5EF4-FFF2-40B4-BE49-F238E27FC236}">
                  <a16:creationId xmlns:a16="http://schemas.microsoft.com/office/drawing/2014/main" id="{D3944098-2DF4-41C5-946D-5AA4683D4E6C}"/>
                </a:ext>
              </a:extLst>
            </p:cNvPr>
            <p:cNvSpPr/>
            <p:nvPr/>
          </p:nvSpPr>
          <p:spPr>
            <a:xfrm>
              <a:off x="0" y="5163041"/>
              <a:ext cx="3505200" cy="1676400"/>
            </a:xfrm>
            <a:custGeom>
              <a:avLst/>
              <a:gdLst/>
              <a:ahLst/>
              <a:cxnLst/>
              <a:rect l="l" t="t" r="r" b="b"/>
              <a:pathLst>
                <a:path w="3505200" h="1676400">
                  <a:moveTo>
                    <a:pt x="1443155" y="11747"/>
                  </a:moveTo>
                  <a:lnTo>
                    <a:pt x="1409346" y="31631"/>
                  </a:lnTo>
                  <a:lnTo>
                    <a:pt x="1361277" y="76730"/>
                  </a:lnTo>
                  <a:lnTo>
                    <a:pt x="1331466" y="106587"/>
                  </a:lnTo>
                  <a:lnTo>
                    <a:pt x="1297574" y="140171"/>
                  </a:lnTo>
                  <a:lnTo>
                    <a:pt x="1259430" y="176623"/>
                  </a:lnTo>
                  <a:lnTo>
                    <a:pt x="1216863" y="215084"/>
                  </a:lnTo>
                  <a:lnTo>
                    <a:pt x="1169701" y="254695"/>
                  </a:lnTo>
                  <a:lnTo>
                    <a:pt x="1117771" y="294597"/>
                  </a:lnTo>
                  <a:lnTo>
                    <a:pt x="1060904" y="333932"/>
                  </a:lnTo>
                  <a:lnTo>
                    <a:pt x="998926" y="371839"/>
                  </a:lnTo>
                  <a:lnTo>
                    <a:pt x="955703" y="400864"/>
                  </a:lnTo>
                  <a:lnTo>
                    <a:pt x="910303" y="428632"/>
                  </a:lnTo>
                  <a:lnTo>
                    <a:pt x="863416" y="455126"/>
                  </a:lnTo>
                  <a:lnTo>
                    <a:pt x="815733" y="480332"/>
                  </a:lnTo>
                  <a:lnTo>
                    <a:pt x="767945" y="504232"/>
                  </a:lnTo>
                  <a:lnTo>
                    <a:pt x="720742" y="526812"/>
                  </a:lnTo>
                  <a:lnTo>
                    <a:pt x="674815" y="548053"/>
                  </a:lnTo>
                  <a:lnTo>
                    <a:pt x="551598" y="603595"/>
                  </a:lnTo>
                  <a:lnTo>
                    <a:pt x="517681" y="619327"/>
                  </a:lnTo>
                  <a:lnTo>
                    <a:pt x="464727" y="646523"/>
                  </a:lnTo>
                  <a:lnTo>
                    <a:pt x="432852" y="676405"/>
                  </a:lnTo>
                  <a:lnTo>
                    <a:pt x="437671" y="683391"/>
                  </a:lnTo>
                  <a:lnTo>
                    <a:pt x="451363" y="688864"/>
                  </a:lnTo>
                  <a:lnTo>
                    <a:pt x="474619" y="692807"/>
                  </a:lnTo>
                  <a:lnTo>
                    <a:pt x="197058" y="711212"/>
                  </a:lnTo>
                  <a:lnTo>
                    <a:pt x="142568" y="716008"/>
                  </a:lnTo>
                  <a:lnTo>
                    <a:pt x="94184" y="721723"/>
                  </a:lnTo>
                  <a:lnTo>
                    <a:pt x="51976" y="728776"/>
                  </a:lnTo>
                  <a:lnTo>
                    <a:pt x="0" y="743526"/>
                  </a:lnTo>
                  <a:lnTo>
                    <a:pt x="0" y="966214"/>
                  </a:lnTo>
                  <a:lnTo>
                    <a:pt x="35580" y="1007162"/>
                  </a:lnTo>
                  <a:lnTo>
                    <a:pt x="66164" y="1037372"/>
                  </a:lnTo>
                  <a:lnTo>
                    <a:pt x="100653" y="1067758"/>
                  </a:lnTo>
                  <a:lnTo>
                    <a:pt x="139020" y="1097937"/>
                  </a:lnTo>
                  <a:lnTo>
                    <a:pt x="181239" y="1127528"/>
                  </a:lnTo>
                  <a:lnTo>
                    <a:pt x="227286" y="1156151"/>
                  </a:lnTo>
                  <a:lnTo>
                    <a:pt x="277134" y="1183424"/>
                  </a:lnTo>
                  <a:lnTo>
                    <a:pt x="330757" y="1208966"/>
                  </a:lnTo>
                  <a:lnTo>
                    <a:pt x="388130" y="1232397"/>
                  </a:lnTo>
                  <a:lnTo>
                    <a:pt x="449227" y="1253334"/>
                  </a:lnTo>
                  <a:lnTo>
                    <a:pt x="514022" y="1271398"/>
                  </a:lnTo>
                  <a:lnTo>
                    <a:pt x="582489" y="1286206"/>
                  </a:lnTo>
                  <a:lnTo>
                    <a:pt x="654603" y="1297377"/>
                  </a:lnTo>
                  <a:lnTo>
                    <a:pt x="640031" y="1301762"/>
                  </a:lnTo>
                  <a:lnTo>
                    <a:pt x="630102" y="1308205"/>
                  </a:lnTo>
                  <a:lnTo>
                    <a:pt x="624678" y="1316546"/>
                  </a:lnTo>
                  <a:lnTo>
                    <a:pt x="623620" y="1326626"/>
                  </a:lnTo>
                  <a:lnTo>
                    <a:pt x="626789" y="1338285"/>
                  </a:lnTo>
                  <a:lnTo>
                    <a:pt x="660263" y="1381136"/>
                  </a:lnTo>
                  <a:lnTo>
                    <a:pt x="701160" y="1414668"/>
                  </a:lnTo>
                  <a:lnTo>
                    <a:pt x="755625" y="1450681"/>
                  </a:lnTo>
                  <a:lnTo>
                    <a:pt x="822543" y="1487895"/>
                  </a:lnTo>
                  <a:lnTo>
                    <a:pt x="860324" y="1506553"/>
                  </a:lnTo>
                  <a:lnTo>
                    <a:pt x="900802" y="1525033"/>
                  </a:lnTo>
                  <a:lnTo>
                    <a:pt x="943836" y="1543174"/>
                  </a:lnTo>
                  <a:lnTo>
                    <a:pt x="989287" y="1560816"/>
                  </a:lnTo>
                  <a:lnTo>
                    <a:pt x="1037018" y="1577800"/>
                  </a:lnTo>
                  <a:lnTo>
                    <a:pt x="1086888" y="1593966"/>
                  </a:lnTo>
                  <a:lnTo>
                    <a:pt x="1138758" y="1609155"/>
                  </a:lnTo>
                  <a:lnTo>
                    <a:pt x="1192489" y="1623205"/>
                  </a:lnTo>
                  <a:lnTo>
                    <a:pt x="1247942" y="1635959"/>
                  </a:lnTo>
                  <a:lnTo>
                    <a:pt x="1304978" y="1647255"/>
                  </a:lnTo>
                  <a:lnTo>
                    <a:pt x="1363457" y="1656934"/>
                  </a:lnTo>
                  <a:lnTo>
                    <a:pt x="1423241" y="1664836"/>
                  </a:lnTo>
                  <a:lnTo>
                    <a:pt x="1484191" y="1670802"/>
                  </a:lnTo>
                  <a:lnTo>
                    <a:pt x="1546166" y="1674671"/>
                  </a:lnTo>
                  <a:lnTo>
                    <a:pt x="1609029" y="1676285"/>
                  </a:lnTo>
                  <a:lnTo>
                    <a:pt x="1672640" y="1675482"/>
                  </a:lnTo>
                  <a:lnTo>
                    <a:pt x="1736859" y="1672104"/>
                  </a:lnTo>
                  <a:lnTo>
                    <a:pt x="1814926" y="1672104"/>
                  </a:lnTo>
                  <a:lnTo>
                    <a:pt x="1865457" y="1670440"/>
                  </a:lnTo>
                  <a:lnTo>
                    <a:pt x="1928502" y="1665958"/>
                  </a:lnTo>
                  <a:lnTo>
                    <a:pt x="1990537" y="1659262"/>
                  </a:lnTo>
                  <a:lnTo>
                    <a:pt x="2051431" y="1650519"/>
                  </a:lnTo>
                  <a:lnTo>
                    <a:pt x="2111052" y="1639895"/>
                  </a:lnTo>
                  <a:lnTo>
                    <a:pt x="2169270" y="1627556"/>
                  </a:lnTo>
                  <a:lnTo>
                    <a:pt x="2225953" y="1613669"/>
                  </a:lnTo>
                  <a:lnTo>
                    <a:pt x="2280972" y="1598397"/>
                  </a:lnTo>
                  <a:lnTo>
                    <a:pt x="2334194" y="1581909"/>
                  </a:lnTo>
                  <a:lnTo>
                    <a:pt x="2385489" y="1564369"/>
                  </a:lnTo>
                  <a:lnTo>
                    <a:pt x="2434725" y="1545944"/>
                  </a:lnTo>
                  <a:lnTo>
                    <a:pt x="2481772" y="1526800"/>
                  </a:lnTo>
                  <a:lnTo>
                    <a:pt x="2526499" y="1507102"/>
                  </a:lnTo>
                  <a:lnTo>
                    <a:pt x="2568775" y="1487017"/>
                  </a:lnTo>
                  <a:lnTo>
                    <a:pt x="2608469" y="1466710"/>
                  </a:lnTo>
                  <a:lnTo>
                    <a:pt x="2645449" y="1446348"/>
                  </a:lnTo>
                  <a:lnTo>
                    <a:pt x="2679585" y="1426096"/>
                  </a:lnTo>
                  <a:lnTo>
                    <a:pt x="2738801" y="1386586"/>
                  </a:lnTo>
                  <a:lnTo>
                    <a:pt x="2785067" y="1349510"/>
                  </a:lnTo>
                  <a:lnTo>
                    <a:pt x="2817337" y="1316194"/>
                  </a:lnTo>
                  <a:lnTo>
                    <a:pt x="2837206" y="1276175"/>
                  </a:lnTo>
                  <a:lnTo>
                    <a:pt x="2835696" y="1266153"/>
                  </a:lnTo>
                  <a:lnTo>
                    <a:pt x="2829900" y="1258068"/>
                  </a:lnTo>
                  <a:lnTo>
                    <a:pt x="2819688" y="1252084"/>
                  </a:lnTo>
                  <a:lnTo>
                    <a:pt x="2804929" y="1248368"/>
                  </a:lnTo>
                  <a:lnTo>
                    <a:pt x="2876457" y="1233922"/>
                  </a:lnTo>
                  <a:lnTo>
                    <a:pt x="2944177" y="1216009"/>
                  </a:lnTo>
                  <a:lnTo>
                    <a:pt x="3008080" y="1195012"/>
                  </a:lnTo>
                  <a:lnTo>
                    <a:pt x="3068158" y="1171312"/>
                  </a:lnTo>
                  <a:lnTo>
                    <a:pt x="3124403" y="1145291"/>
                  </a:lnTo>
                  <a:lnTo>
                    <a:pt x="3176806" y="1117332"/>
                  </a:lnTo>
                  <a:lnTo>
                    <a:pt x="3225359" y="1087815"/>
                  </a:lnTo>
                  <a:lnTo>
                    <a:pt x="3270053" y="1057124"/>
                  </a:lnTo>
                  <a:lnTo>
                    <a:pt x="3310881" y="1025639"/>
                  </a:lnTo>
                  <a:lnTo>
                    <a:pt x="3347834" y="993742"/>
                  </a:lnTo>
                  <a:lnTo>
                    <a:pt x="3380903" y="961817"/>
                  </a:lnTo>
                  <a:lnTo>
                    <a:pt x="3410080" y="930243"/>
                  </a:lnTo>
                  <a:lnTo>
                    <a:pt x="3435357" y="899404"/>
                  </a:lnTo>
                  <a:lnTo>
                    <a:pt x="3474177" y="841457"/>
                  </a:lnTo>
                  <a:lnTo>
                    <a:pt x="3497296" y="791030"/>
                  </a:lnTo>
                  <a:lnTo>
                    <a:pt x="3504698" y="741296"/>
                  </a:lnTo>
                  <a:lnTo>
                    <a:pt x="3499971" y="717581"/>
                  </a:lnTo>
                  <a:lnTo>
                    <a:pt x="3471296" y="682196"/>
                  </a:lnTo>
                  <a:lnTo>
                    <a:pt x="3417344" y="660051"/>
                  </a:lnTo>
                  <a:lnTo>
                    <a:pt x="3338535" y="647765"/>
                  </a:lnTo>
                  <a:lnTo>
                    <a:pt x="3289942" y="644261"/>
                  </a:lnTo>
                  <a:lnTo>
                    <a:pt x="3235292" y="641952"/>
                  </a:lnTo>
                  <a:lnTo>
                    <a:pt x="2957189" y="636215"/>
                  </a:lnTo>
                  <a:lnTo>
                    <a:pt x="2980239" y="631218"/>
                  </a:lnTo>
                  <a:lnTo>
                    <a:pt x="2993666" y="625129"/>
                  </a:lnTo>
                  <a:lnTo>
                    <a:pt x="2998160" y="617931"/>
                  </a:lnTo>
                  <a:lnTo>
                    <a:pt x="2994413" y="609609"/>
                  </a:lnTo>
                  <a:lnTo>
                    <a:pt x="2940624" y="577749"/>
                  </a:lnTo>
                  <a:lnTo>
                    <a:pt x="2876216" y="550608"/>
                  </a:lnTo>
                  <a:lnTo>
                    <a:pt x="2750595" y="500737"/>
                  </a:lnTo>
                  <a:lnTo>
                    <a:pt x="2703748" y="481609"/>
                  </a:lnTo>
                  <a:lnTo>
                    <a:pt x="2655565" y="461203"/>
                  </a:lnTo>
                  <a:lnTo>
                    <a:pt x="2606737" y="439504"/>
                  </a:lnTo>
                  <a:lnTo>
                    <a:pt x="2557954" y="416496"/>
                  </a:lnTo>
                  <a:lnTo>
                    <a:pt x="2509908" y="392165"/>
                  </a:lnTo>
                  <a:lnTo>
                    <a:pt x="2463288" y="366493"/>
                  </a:lnTo>
                  <a:lnTo>
                    <a:pt x="2418786" y="339467"/>
                  </a:lnTo>
                  <a:lnTo>
                    <a:pt x="2355146" y="304424"/>
                  </a:lnTo>
                  <a:lnTo>
                    <a:pt x="2296545" y="267723"/>
                  </a:lnTo>
                  <a:lnTo>
                    <a:pt x="2242853" y="230230"/>
                  </a:lnTo>
                  <a:lnTo>
                    <a:pt x="2193935" y="192810"/>
                  </a:lnTo>
                  <a:lnTo>
                    <a:pt x="2149660" y="156330"/>
                  </a:lnTo>
                  <a:lnTo>
                    <a:pt x="2113893" y="125140"/>
                  </a:lnTo>
                  <a:lnTo>
                    <a:pt x="1652892" y="125140"/>
                  </a:lnTo>
                  <a:lnTo>
                    <a:pt x="1606444" y="121126"/>
                  </a:lnTo>
                  <a:lnTo>
                    <a:pt x="1563591" y="112297"/>
                  </a:lnTo>
                  <a:lnTo>
                    <a:pt x="1526131" y="98409"/>
                  </a:lnTo>
                  <a:lnTo>
                    <a:pt x="1474576" y="54478"/>
                  </a:lnTo>
                  <a:lnTo>
                    <a:pt x="1464076" y="23948"/>
                  </a:lnTo>
                  <a:lnTo>
                    <a:pt x="1455140" y="13408"/>
                  </a:lnTo>
                  <a:lnTo>
                    <a:pt x="1443155" y="11747"/>
                  </a:lnTo>
                  <a:close/>
                </a:path>
                <a:path w="3505200" h="1676400">
                  <a:moveTo>
                    <a:pt x="1814926" y="1672104"/>
                  </a:moveTo>
                  <a:lnTo>
                    <a:pt x="1736859" y="1672104"/>
                  </a:lnTo>
                  <a:lnTo>
                    <a:pt x="1801532" y="1672544"/>
                  </a:lnTo>
                  <a:lnTo>
                    <a:pt x="1814926" y="1672104"/>
                  </a:lnTo>
                  <a:close/>
                </a:path>
                <a:path w="3505200" h="1676400">
                  <a:moveTo>
                    <a:pt x="1958614" y="0"/>
                  </a:moveTo>
                  <a:lnTo>
                    <a:pt x="1946715" y="2204"/>
                  </a:lnTo>
                  <a:lnTo>
                    <a:pt x="1938268" y="13141"/>
                  </a:lnTo>
                  <a:lnTo>
                    <a:pt x="1927750" y="38876"/>
                  </a:lnTo>
                  <a:lnTo>
                    <a:pt x="1906451" y="61745"/>
                  </a:lnTo>
                  <a:lnTo>
                    <a:pt x="1838699" y="97914"/>
                  </a:lnTo>
                  <a:lnTo>
                    <a:pt x="1795839" y="110725"/>
                  </a:lnTo>
                  <a:lnTo>
                    <a:pt x="1749387" y="119695"/>
                  </a:lnTo>
                  <a:lnTo>
                    <a:pt x="1701139" y="124582"/>
                  </a:lnTo>
                  <a:lnTo>
                    <a:pt x="1652892" y="125140"/>
                  </a:lnTo>
                  <a:lnTo>
                    <a:pt x="2113893" y="125140"/>
                  </a:lnTo>
                  <a:lnTo>
                    <a:pt x="2109896" y="121654"/>
                  </a:lnTo>
                  <a:lnTo>
                    <a:pt x="2043368" y="61183"/>
                  </a:lnTo>
                  <a:lnTo>
                    <a:pt x="2016341" y="37118"/>
                  </a:lnTo>
                  <a:lnTo>
                    <a:pt x="1993294" y="18322"/>
                  </a:lnTo>
                  <a:lnTo>
                    <a:pt x="1974096" y="5661"/>
                  </a:lnTo>
                  <a:lnTo>
                    <a:pt x="1958614" y="0"/>
                  </a:lnTo>
                  <a:close/>
                </a:path>
              </a:pathLst>
            </a:custGeom>
            <a:solidFill>
              <a:srgbClr val="009D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3">
            <a:extLst>
              <a:ext uri="{FF2B5EF4-FFF2-40B4-BE49-F238E27FC236}">
                <a16:creationId xmlns:a16="http://schemas.microsoft.com/office/drawing/2014/main" id="{C7F2A3B6-7759-44DE-BD58-A533028071A0}"/>
              </a:ext>
            </a:extLst>
          </p:cNvPr>
          <p:cNvGrpSpPr/>
          <p:nvPr/>
        </p:nvGrpSpPr>
        <p:grpSpPr>
          <a:xfrm>
            <a:off x="0" y="1420606"/>
            <a:ext cx="1464310" cy="3589654"/>
            <a:chOff x="0" y="1420606"/>
            <a:chExt cx="1464310" cy="3589654"/>
          </a:xfrm>
        </p:grpSpPr>
        <p:sp>
          <p:nvSpPr>
            <p:cNvPr id="26" name="object 24">
              <a:extLst>
                <a:ext uri="{FF2B5EF4-FFF2-40B4-BE49-F238E27FC236}">
                  <a16:creationId xmlns:a16="http://schemas.microsoft.com/office/drawing/2014/main" id="{FE8D304B-E5F1-4D1B-8745-8875A21AB6C7}"/>
                </a:ext>
              </a:extLst>
            </p:cNvPr>
            <p:cNvSpPr/>
            <p:nvPr/>
          </p:nvSpPr>
          <p:spPr>
            <a:xfrm>
              <a:off x="0" y="1420606"/>
              <a:ext cx="1455420" cy="3589654"/>
            </a:xfrm>
            <a:custGeom>
              <a:avLst/>
              <a:gdLst/>
              <a:ahLst/>
              <a:cxnLst/>
              <a:rect l="l" t="t" r="r" b="b"/>
              <a:pathLst>
                <a:path w="1455420" h="3589654">
                  <a:moveTo>
                    <a:pt x="1451154" y="3151828"/>
                  </a:moveTo>
                  <a:lnTo>
                    <a:pt x="370583" y="3151828"/>
                  </a:lnTo>
                  <a:lnTo>
                    <a:pt x="416580" y="3152320"/>
                  </a:lnTo>
                  <a:lnTo>
                    <a:pt x="462541" y="3154553"/>
                  </a:lnTo>
                  <a:lnTo>
                    <a:pt x="508463" y="3158507"/>
                  </a:lnTo>
                  <a:lnTo>
                    <a:pt x="554339" y="3164163"/>
                  </a:lnTo>
                  <a:lnTo>
                    <a:pt x="600166" y="3171500"/>
                  </a:lnTo>
                  <a:lnTo>
                    <a:pt x="645937" y="3180498"/>
                  </a:lnTo>
                  <a:lnTo>
                    <a:pt x="691649" y="3191137"/>
                  </a:lnTo>
                  <a:lnTo>
                    <a:pt x="737295" y="3203397"/>
                  </a:lnTo>
                  <a:lnTo>
                    <a:pt x="782872" y="3217259"/>
                  </a:lnTo>
                  <a:lnTo>
                    <a:pt x="828374" y="3232702"/>
                  </a:lnTo>
                  <a:lnTo>
                    <a:pt x="873796" y="3249705"/>
                  </a:lnTo>
                  <a:lnTo>
                    <a:pt x="919133" y="3268250"/>
                  </a:lnTo>
                  <a:lnTo>
                    <a:pt x="964381" y="3288316"/>
                  </a:lnTo>
                  <a:lnTo>
                    <a:pt x="1009534" y="3309884"/>
                  </a:lnTo>
                  <a:lnTo>
                    <a:pt x="1054588" y="3332932"/>
                  </a:lnTo>
                  <a:lnTo>
                    <a:pt x="1099537" y="3357441"/>
                  </a:lnTo>
                  <a:lnTo>
                    <a:pt x="1144377" y="3383392"/>
                  </a:lnTo>
                  <a:lnTo>
                    <a:pt x="1189102" y="3410763"/>
                  </a:lnTo>
                  <a:lnTo>
                    <a:pt x="1233708" y="3439536"/>
                  </a:lnTo>
                  <a:lnTo>
                    <a:pt x="1278190" y="3469689"/>
                  </a:lnTo>
                  <a:lnTo>
                    <a:pt x="1450580" y="3589374"/>
                  </a:lnTo>
                  <a:lnTo>
                    <a:pt x="1451154" y="3151828"/>
                  </a:lnTo>
                  <a:close/>
                </a:path>
                <a:path w="1455420" h="3589654">
                  <a:moveTo>
                    <a:pt x="446715" y="0"/>
                  </a:moveTo>
                  <a:lnTo>
                    <a:pt x="397609" y="1497"/>
                  </a:lnTo>
                  <a:lnTo>
                    <a:pt x="348471" y="5160"/>
                  </a:lnTo>
                  <a:lnTo>
                    <a:pt x="299350" y="11078"/>
                  </a:lnTo>
                  <a:lnTo>
                    <a:pt x="250296" y="19341"/>
                  </a:lnTo>
                  <a:lnTo>
                    <a:pt x="201356" y="30038"/>
                  </a:lnTo>
                  <a:lnTo>
                    <a:pt x="152580" y="43260"/>
                  </a:lnTo>
                  <a:lnTo>
                    <a:pt x="104017" y="59094"/>
                  </a:lnTo>
                  <a:lnTo>
                    <a:pt x="55716" y="77632"/>
                  </a:lnTo>
                  <a:lnTo>
                    <a:pt x="7726" y="98963"/>
                  </a:lnTo>
                  <a:lnTo>
                    <a:pt x="0" y="102890"/>
                  </a:lnTo>
                  <a:lnTo>
                    <a:pt x="0" y="3213656"/>
                  </a:lnTo>
                  <a:lnTo>
                    <a:pt x="1932" y="3212982"/>
                  </a:lnTo>
                  <a:lnTo>
                    <a:pt x="48033" y="3198823"/>
                  </a:lnTo>
                  <a:lnTo>
                    <a:pt x="94138" y="3186565"/>
                  </a:lnTo>
                  <a:lnTo>
                    <a:pt x="140242" y="3176189"/>
                  </a:lnTo>
                  <a:lnTo>
                    <a:pt x="186341" y="3167674"/>
                  </a:lnTo>
                  <a:lnTo>
                    <a:pt x="232430" y="3161001"/>
                  </a:lnTo>
                  <a:lnTo>
                    <a:pt x="278503" y="3156149"/>
                  </a:lnTo>
                  <a:lnTo>
                    <a:pt x="324555" y="3153098"/>
                  </a:lnTo>
                  <a:lnTo>
                    <a:pt x="370583" y="3151828"/>
                  </a:lnTo>
                  <a:lnTo>
                    <a:pt x="1451154" y="3151828"/>
                  </a:lnTo>
                  <a:lnTo>
                    <a:pt x="1454821" y="357173"/>
                  </a:lnTo>
                  <a:lnTo>
                    <a:pt x="1419954" y="333592"/>
                  </a:lnTo>
                  <a:lnTo>
                    <a:pt x="1383929" y="310116"/>
                  </a:lnTo>
                  <a:lnTo>
                    <a:pt x="1346795" y="286834"/>
                  </a:lnTo>
                  <a:lnTo>
                    <a:pt x="1308602" y="263836"/>
                  </a:lnTo>
                  <a:lnTo>
                    <a:pt x="1269398" y="241212"/>
                  </a:lnTo>
                  <a:lnTo>
                    <a:pt x="1229233" y="219051"/>
                  </a:lnTo>
                  <a:lnTo>
                    <a:pt x="1188155" y="197443"/>
                  </a:lnTo>
                  <a:lnTo>
                    <a:pt x="1146214" y="176477"/>
                  </a:lnTo>
                  <a:lnTo>
                    <a:pt x="1103457" y="156243"/>
                  </a:lnTo>
                  <a:lnTo>
                    <a:pt x="1059935" y="136830"/>
                  </a:lnTo>
                  <a:lnTo>
                    <a:pt x="1015695" y="118329"/>
                  </a:lnTo>
                  <a:lnTo>
                    <a:pt x="970788" y="100829"/>
                  </a:lnTo>
                  <a:lnTo>
                    <a:pt x="925262" y="84419"/>
                  </a:lnTo>
                  <a:lnTo>
                    <a:pt x="879165" y="69188"/>
                  </a:lnTo>
                  <a:lnTo>
                    <a:pt x="832547" y="55228"/>
                  </a:lnTo>
                  <a:lnTo>
                    <a:pt x="785457" y="42626"/>
                  </a:lnTo>
                  <a:lnTo>
                    <a:pt x="737944" y="31474"/>
                  </a:lnTo>
                  <a:lnTo>
                    <a:pt x="690056" y="21860"/>
                  </a:lnTo>
                  <a:lnTo>
                    <a:pt x="641843" y="13873"/>
                  </a:lnTo>
                  <a:lnTo>
                    <a:pt x="593354" y="7604"/>
                  </a:lnTo>
                  <a:lnTo>
                    <a:pt x="544637" y="3143"/>
                  </a:lnTo>
                  <a:lnTo>
                    <a:pt x="495741" y="578"/>
                  </a:lnTo>
                  <a:lnTo>
                    <a:pt x="446715" y="0"/>
                  </a:lnTo>
                  <a:close/>
                </a:path>
              </a:pathLst>
            </a:custGeom>
            <a:solidFill>
              <a:srgbClr val="E7D7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5">
              <a:extLst>
                <a:ext uri="{FF2B5EF4-FFF2-40B4-BE49-F238E27FC236}">
                  <a16:creationId xmlns:a16="http://schemas.microsoft.com/office/drawing/2014/main" id="{3E741CDB-3E24-40C2-8BC9-9858B7E652B3}"/>
                </a:ext>
              </a:extLst>
            </p:cNvPr>
            <p:cNvSpPr/>
            <p:nvPr/>
          </p:nvSpPr>
          <p:spPr>
            <a:xfrm>
              <a:off x="0" y="3036805"/>
              <a:ext cx="1464310" cy="1475105"/>
            </a:xfrm>
            <a:custGeom>
              <a:avLst/>
              <a:gdLst/>
              <a:ahLst/>
              <a:cxnLst/>
              <a:rect l="l" t="t" r="r" b="b"/>
              <a:pathLst>
                <a:path w="1464310" h="1475104">
                  <a:moveTo>
                    <a:pt x="728980" y="103847"/>
                  </a:moveTo>
                  <a:lnTo>
                    <a:pt x="700087" y="63423"/>
                  </a:lnTo>
                  <a:lnTo>
                    <a:pt x="666191" y="45783"/>
                  </a:lnTo>
                  <a:lnTo>
                    <a:pt x="621296" y="30416"/>
                  </a:lnTo>
                  <a:lnTo>
                    <a:pt x="566889" y="17741"/>
                  </a:lnTo>
                  <a:lnTo>
                    <a:pt x="504444" y="8166"/>
                  </a:lnTo>
                  <a:lnTo>
                    <a:pt x="435432" y="2108"/>
                  </a:lnTo>
                  <a:lnTo>
                    <a:pt x="361340" y="0"/>
                  </a:lnTo>
                  <a:lnTo>
                    <a:pt x="287248" y="2108"/>
                  </a:lnTo>
                  <a:lnTo>
                    <a:pt x="218236" y="8166"/>
                  </a:lnTo>
                  <a:lnTo>
                    <a:pt x="155790" y="17741"/>
                  </a:lnTo>
                  <a:lnTo>
                    <a:pt x="101371" y="30416"/>
                  </a:lnTo>
                  <a:lnTo>
                    <a:pt x="56489" y="45783"/>
                  </a:lnTo>
                  <a:lnTo>
                    <a:pt x="22593" y="63423"/>
                  </a:lnTo>
                  <a:lnTo>
                    <a:pt x="0" y="86207"/>
                  </a:lnTo>
                  <a:lnTo>
                    <a:pt x="0" y="121488"/>
                  </a:lnTo>
                  <a:lnTo>
                    <a:pt x="56489" y="161912"/>
                  </a:lnTo>
                  <a:lnTo>
                    <a:pt x="101371" y="177279"/>
                  </a:lnTo>
                  <a:lnTo>
                    <a:pt x="155790" y="189966"/>
                  </a:lnTo>
                  <a:lnTo>
                    <a:pt x="218236" y="199542"/>
                  </a:lnTo>
                  <a:lnTo>
                    <a:pt x="287248" y="205600"/>
                  </a:lnTo>
                  <a:lnTo>
                    <a:pt x="361137" y="207708"/>
                  </a:lnTo>
                  <a:lnTo>
                    <a:pt x="295249" y="210108"/>
                  </a:lnTo>
                  <a:lnTo>
                    <a:pt x="233057" y="217081"/>
                  </a:lnTo>
                  <a:lnTo>
                    <a:pt x="175780" y="228180"/>
                  </a:lnTo>
                  <a:lnTo>
                    <a:pt x="124472" y="242976"/>
                  </a:lnTo>
                  <a:lnTo>
                    <a:pt x="80162" y="261061"/>
                  </a:lnTo>
                  <a:lnTo>
                    <a:pt x="43891" y="281990"/>
                  </a:lnTo>
                  <a:lnTo>
                    <a:pt x="0" y="330187"/>
                  </a:lnTo>
                  <a:lnTo>
                    <a:pt x="0" y="385216"/>
                  </a:lnTo>
                  <a:lnTo>
                    <a:pt x="43891" y="433400"/>
                  </a:lnTo>
                  <a:lnTo>
                    <a:pt x="80162" y="454342"/>
                  </a:lnTo>
                  <a:lnTo>
                    <a:pt x="124472" y="472414"/>
                  </a:lnTo>
                  <a:lnTo>
                    <a:pt x="175780" y="487222"/>
                  </a:lnTo>
                  <a:lnTo>
                    <a:pt x="233057" y="498309"/>
                  </a:lnTo>
                  <a:lnTo>
                    <a:pt x="295249" y="505282"/>
                  </a:lnTo>
                  <a:lnTo>
                    <a:pt x="361340" y="507695"/>
                  </a:lnTo>
                  <a:lnTo>
                    <a:pt x="427418" y="505282"/>
                  </a:lnTo>
                  <a:lnTo>
                    <a:pt x="489623" y="498309"/>
                  </a:lnTo>
                  <a:lnTo>
                    <a:pt x="546887" y="487222"/>
                  </a:lnTo>
                  <a:lnTo>
                    <a:pt x="598208" y="472414"/>
                  </a:lnTo>
                  <a:lnTo>
                    <a:pt x="642518" y="454342"/>
                  </a:lnTo>
                  <a:lnTo>
                    <a:pt x="678789" y="433400"/>
                  </a:lnTo>
                  <a:lnTo>
                    <a:pt x="723049" y="384657"/>
                  </a:lnTo>
                  <a:lnTo>
                    <a:pt x="728980" y="357695"/>
                  </a:lnTo>
                  <a:lnTo>
                    <a:pt x="723049" y="330733"/>
                  </a:lnTo>
                  <a:lnTo>
                    <a:pt x="678789" y="281990"/>
                  </a:lnTo>
                  <a:lnTo>
                    <a:pt x="642518" y="261061"/>
                  </a:lnTo>
                  <a:lnTo>
                    <a:pt x="598208" y="242976"/>
                  </a:lnTo>
                  <a:lnTo>
                    <a:pt x="546887" y="228180"/>
                  </a:lnTo>
                  <a:lnTo>
                    <a:pt x="489623" y="217081"/>
                  </a:lnTo>
                  <a:lnTo>
                    <a:pt x="427418" y="210108"/>
                  </a:lnTo>
                  <a:lnTo>
                    <a:pt x="361530" y="207708"/>
                  </a:lnTo>
                  <a:lnTo>
                    <a:pt x="435432" y="205600"/>
                  </a:lnTo>
                  <a:lnTo>
                    <a:pt x="504444" y="199542"/>
                  </a:lnTo>
                  <a:lnTo>
                    <a:pt x="566889" y="189966"/>
                  </a:lnTo>
                  <a:lnTo>
                    <a:pt x="621296" y="177279"/>
                  </a:lnTo>
                  <a:lnTo>
                    <a:pt x="666191" y="161912"/>
                  </a:lnTo>
                  <a:lnTo>
                    <a:pt x="700087" y="144272"/>
                  </a:lnTo>
                  <a:lnTo>
                    <a:pt x="721512" y="124777"/>
                  </a:lnTo>
                  <a:lnTo>
                    <a:pt x="728980" y="103847"/>
                  </a:lnTo>
                  <a:close/>
                </a:path>
                <a:path w="1464310" h="1475104">
                  <a:moveTo>
                    <a:pt x="1459992" y="657682"/>
                  </a:moveTo>
                  <a:lnTo>
                    <a:pt x="1426895" y="613079"/>
                  </a:lnTo>
                  <a:lnTo>
                    <a:pt x="1371155" y="586181"/>
                  </a:lnTo>
                  <a:lnTo>
                    <a:pt x="1334274" y="573824"/>
                  </a:lnTo>
                  <a:lnTo>
                    <a:pt x="1291907" y="562267"/>
                  </a:lnTo>
                  <a:lnTo>
                    <a:pt x="1244396" y="551624"/>
                  </a:lnTo>
                  <a:lnTo>
                    <a:pt x="1192123" y="541934"/>
                  </a:lnTo>
                  <a:lnTo>
                    <a:pt x="1135456" y="533298"/>
                  </a:lnTo>
                  <a:lnTo>
                    <a:pt x="1074762" y="525792"/>
                  </a:lnTo>
                  <a:lnTo>
                    <a:pt x="1010424" y="519468"/>
                  </a:lnTo>
                  <a:lnTo>
                    <a:pt x="942797" y="514426"/>
                  </a:lnTo>
                  <a:lnTo>
                    <a:pt x="872248" y="510730"/>
                  </a:lnTo>
                  <a:lnTo>
                    <a:pt x="799160" y="508457"/>
                  </a:lnTo>
                  <a:lnTo>
                    <a:pt x="723900" y="507682"/>
                  </a:lnTo>
                  <a:lnTo>
                    <a:pt x="648639" y="508457"/>
                  </a:lnTo>
                  <a:lnTo>
                    <a:pt x="575551" y="510730"/>
                  </a:lnTo>
                  <a:lnTo>
                    <a:pt x="505015" y="514426"/>
                  </a:lnTo>
                  <a:lnTo>
                    <a:pt x="437388" y="519468"/>
                  </a:lnTo>
                  <a:lnTo>
                    <a:pt x="373049" y="525792"/>
                  </a:lnTo>
                  <a:lnTo>
                    <a:pt x="312356" y="533298"/>
                  </a:lnTo>
                  <a:lnTo>
                    <a:pt x="255689" y="541934"/>
                  </a:lnTo>
                  <a:lnTo>
                    <a:pt x="203415" y="551624"/>
                  </a:lnTo>
                  <a:lnTo>
                    <a:pt x="155905" y="562267"/>
                  </a:lnTo>
                  <a:lnTo>
                    <a:pt x="113538" y="573824"/>
                  </a:lnTo>
                  <a:lnTo>
                    <a:pt x="76669" y="586181"/>
                  </a:lnTo>
                  <a:lnTo>
                    <a:pt x="20916" y="613079"/>
                  </a:lnTo>
                  <a:lnTo>
                    <a:pt x="0" y="631164"/>
                  </a:lnTo>
                  <a:lnTo>
                    <a:pt x="0" y="684199"/>
                  </a:lnTo>
                  <a:lnTo>
                    <a:pt x="45669" y="716076"/>
                  </a:lnTo>
                  <a:lnTo>
                    <a:pt x="113538" y="741553"/>
                  </a:lnTo>
                  <a:lnTo>
                    <a:pt x="155905" y="753097"/>
                  </a:lnTo>
                  <a:lnTo>
                    <a:pt x="203415" y="763752"/>
                  </a:lnTo>
                  <a:lnTo>
                    <a:pt x="255689" y="773430"/>
                  </a:lnTo>
                  <a:lnTo>
                    <a:pt x="312356" y="782066"/>
                  </a:lnTo>
                  <a:lnTo>
                    <a:pt x="373049" y="789584"/>
                  </a:lnTo>
                  <a:lnTo>
                    <a:pt x="437388" y="795896"/>
                  </a:lnTo>
                  <a:lnTo>
                    <a:pt x="505015" y="800938"/>
                  </a:lnTo>
                  <a:lnTo>
                    <a:pt x="575551" y="804633"/>
                  </a:lnTo>
                  <a:lnTo>
                    <a:pt x="648639" y="806907"/>
                  </a:lnTo>
                  <a:lnTo>
                    <a:pt x="684110" y="807275"/>
                  </a:lnTo>
                  <a:lnTo>
                    <a:pt x="660387" y="807732"/>
                  </a:lnTo>
                  <a:lnTo>
                    <a:pt x="598385" y="811339"/>
                  </a:lnTo>
                  <a:lnTo>
                    <a:pt x="538086" y="817245"/>
                  </a:lnTo>
                  <a:lnTo>
                    <a:pt x="479742" y="825322"/>
                  </a:lnTo>
                  <a:lnTo>
                    <a:pt x="423557" y="835494"/>
                  </a:lnTo>
                  <a:lnTo>
                    <a:pt x="369760" y="847661"/>
                  </a:lnTo>
                  <a:lnTo>
                    <a:pt x="318566" y="861695"/>
                  </a:lnTo>
                  <a:lnTo>
                    <a:pt x="270192" y="877519"/>
                  </a:lnTo>
                  <a:lnTo>
                    <a:pt x="224866" y="895032"/>
                  </a:lnTo>
                  <a:lnTo>
                    <a:pt x="182816" y="914133"/>
                  </a:lnTo>
                  <a:lnTo>
                    <a:pt x="144246" y="934707"/>
                  </a:lnTo>
                  <a:lnTo>
                    <a:pt x="109385" y="956665"/>
                  </a:lnTo>
                  <a:lnTo>
                    <a:pt x="78460" y="979919"/>
                  </a:lnTo>
                  <a:lnTo>
                    <a:pt x="29286" y="1029855"/>
                  </a:lnTo>
                  <a:lnTo>
                    <a:pt x="0" y="1080541"/>
                  </a:lnTo>
                  <a:lnTo>
                    <a:pt x="0" y="1200899"/>
                  </a:lnTo>
                  <a:lnTo>
                    <a:pt x="29286" y="1251585"/>
                  </a:lnTo>
                  <a:lnTo>
                    <a:pt x="78460" y="1301521"/>
                  </a:lnTo>
                  <a:lnTo>
                    <a:pt x="109385" y="1324775"/>
                  </a:lnTo>
                  <a:lnTo>
                    <a:pt x="144246" y="1346733"/>
                  </a:lnTo>
                  <a:lnTo>
                    <a:pt x="182816" y="1367307"/>
                  </a:lnTo>
                  <a:lnTo>
                    <a:pt x="224866" y="1386408"/>
                  </a:lnTo>
                  <a:lnTo>
                    <a:pt x="270192" y="1403921"/>
                  </a:lnTo>
                  <a:lnTo>
                    <a:pt x="318566" y="1419745"/>
                  </a:lnTo>
                  <a:lnTo>
                    <a:pt x="369760" y="1433791"/>
                  </a:lnTo>
                  <a:lnTo>
                    <a:pt x="423557" y="1445945"/>
                  </a:lnTo>
                  <a:lnTo>
                    <a:pt x="479742" y="1456118"/>
                  </a:lnTo>
                  <a:lnTo>
                    <a:pt x="538086" y="1464195"/>
                  </a:lnTo>
                  <a:lnTo>
                    <a:pt x="598385" y="1470101"/>
                  </a:lnTo>
                  <a:lnTo>
                    <a:pt x="660387" y="1473720"/>
                  </a:lnTo>
                  <a:lnTo>
                    <a:pt x="723900" y="1474939"/>
                  </a:lnTo>
                  <a:lnTo>
                    <a:pt x="787412" y="1473720"/>
                  </a:lnTo>
                  <a:lnTo>
                    <a:pt x="849426" y="1470101"/>
                  </a:lnTo>
                  <a:lnTo>
                    <a:pt x="909713" y="1464195"/>
                  </a:lnTo>
                  <a:lnTo>
                    <a:pt x="968070" y="1456118"/>
                  </a:lnTo>
                  <a:lnTo>
                    <a:pt x="1024255" y="1445945"/>
                  </a:lnTo>
                  <a:lnTo>
                    <a:pt x="1078052" y="1433791"/>
                  </a:lnTo>
                  <a:lnTo>
                    <a:pt x="1129258" y="1419745"/>
                  </a:lnTo>
                  <a:lnTo>
                    <a:pt x="1177620" y="1403921"/>
                  </a:lnTo>
                  <a:lnTo>
                    <a:pt x="1222946" y="1386408"/>
                  </a:lnTo>
                  <a:lnTo>
                    <a:pt x="1265008" y="1367307"/>
                  </a:lnTo>
                  <a:lnTo>
                    <a:pt x="1303566" y="1346733"/>
                  </a:lnTo>
                  <a:lnTo>
                    <a:pt x="1338427" y="1324775"/>
                  </a:lnTo>
                  <a:lnTo>
                    <a:pt x="1369352" y="1301521"/>
                  </a:lnTo>
                  <a:lnTo>
                    <a:pt x="1418526" y="1251585"/>
                  </a:lnTo>
                  <a:lnTo>
                    <a:pt x="1449336" y="1197711"/>
                  </a:lnTo>
                  <a:lnTo>
                    <a:pt x="1459992" y="1140714"/>
                  </a:lnTo>
                  <a:lnTo>
                    <a:pt x="1457286" y="1111872"/>
                  </a:lnTo>
                  <a:lnTo>
                    <a:pt x="1436331" y="1056347"/>
                  </a:lnTo>
                  <a:lnTo>
                    <a:pt x="1396123" y="1004341"/>
                  </a:lnTo>
                  <a:lnTo>
                    <a:pt x="1338427" y="956665"/>
                  </a:lnTo>
                  <a:lnTo>
                    <a:pt x="1303566" y="934707"/>
                  </a:lnTo>
                  <a:lnTo>
                    <a:pt x="1265008" y="914133"/>
                  </a:lnTo>
                  <a:lnTo>
                    <a:pt x="1222946" y="895032"/>
                  </a:lnTo>
                  <a:lnTo>
                    <a:pt x="1177620" y="877519"/>
                  </a:lnTo>
                  <a:lnTo>
                    <a:pt x="1129258" y="861695"/>
                  </a:lnTo>
                  <a:lnTo>
                    <a:pt x="1078052" y="847661"/>
                  </a:lnTo>
                  <a:lnTo>
                    <a:pt x="1024255" y="835494"/>
                  </a:lnTo>
                  <a:lnTo>
                    <a:pt x="968070" y="825322"/>
                  </a:lnTo>
                  <a:lnTo>
                    <a:pt x="909713" y="817245"/>
                  </a:lnTo>
                  <a:lnTo>
                    <a:pt x="849426" y="811339"/>
                  </a:lnTo>
                  <a:lnTo>
                    <a:pt x="787412" y="807732"/>
                  </a:lnTo>
                  <a:lnTo>
                    <a:pt x="763676" y="807275"/>
                  </a:lnTo>
                  <a:lnTo>
                    <a:pt x="799160" y="806907"/>
                  </a:lnTo>
                  <a:lnTo>
                    <a:pt x="872248" y="804633"/>
                  </a:lnTo>
                  <a:lnTo>
                    <a:pt x="942797" y="800938"/>
                  </a:lnTo>
                  <a:lnTo>
                    <a:pt x="1010424" y="795896"/>
                  </a:lnTo>
                  <a:lnTo>
                    <a:pt x="1074762" y="789584"/>
                  </a:lnTo>
                  <a:lnTo>
                    <a:pt x="1135456" y="782066"/>
                  </a:lnTo>
                  <a:lnTo>
                    <a:pt x="1192123" y="773430"/>
                  </a:lnTo>
                  <a:lnTo>
                    <a:pt x="1244396" y="763752"/>
                  </a:lnTo>
                  <a:lnTo>
                    <a:pt x="1291907" y="753097"/>
                  </a:lnTo>
                  <a:lnTo>
                    <a:pt x="1334274" y="741553"/>
                  </a:lnTo>
                  <a:lnTo>
                    <a:pt x="1371155" y="729183"/>
                  </a:lnTo>
                  <a:lnTo>
                    <a:pt x="1426895" y="702297"/>
                  </a:lnTo>
                  <a:lnTo>
                    <a:pt x="1456194" y="673023"/>
                  </a:lnTo>
                  <a:lnTo>
                    <a:pt x="1459992" y="657682"/>
                  </a:lnTo>
                  <a:close/>
                </a:path>
                <a:path w="1464310" h="1475104">
                  <a:moveTo>
                    <a:pt x="1464259" y="103847"/>
                  </a:moveTo>
                  <a:lnTo>
                    <a:pt x="1435366" y="63423"/>
                  </a:lnTo>
                  <a:lnTo>
                    <a:pt x="1401470" y="45783"/>
                  </a:lnTo>
                  <a:lnTo>
                    <a:pt x="1356575" y="30416"/>
                  </a:lnTo>
                  <a:lnTo>
                    <a:pt x="1302169" y="17741"/>
                  </a:lnTo>
                  <a:lnTo>
                    <a:pt x="1239723" y="8166"/>
                  </a:lnTo>
                  <a:lnTo>
                    <a:pt x="1170711" y="2108"/>
                  </a:lnTo>
                  <a:lnTo>
                    <a:pt x="1096606" y="0"/>
                  </a:lnTo>
                  <a:lnTo>
                    <a:pt x="1022527" y="2108"/>
                  </a:lnTo>
                  <a:lnTo>
                    <a:pt x="953516" y="8166"/>
                  </a:lnTo>
                  <a:lnTo>
                    <a:pt x="891070" y="17741"/>
                  </a:lnTo>
                  <a:lnTo>
                    <a:pt x="836663" y="30416"/>
                  </a:lnTo>
                  <a:lnTo>
                    <a:pt x="791768" y="45783"/>
                  </a:lnTo>
                  <a:lnTo>
                    <a:pt x="757872" y="63423"/>
                  </a:lnTo>
                  <a:lnTo>
                    <a:pt x="728980" y="103847"/>
                  </a:lnTo>
                  <a:lnTo>
                    <a:pt x="736447" y="124777"/>
                  </a:lnTo>
                  <a:lnTo>
                    <a:pt x="791768" y="161912"/>
                  </a:lnTo>
                  <a:lnTo>
                    <a:pt x="836663" y="177279"/>
                  </a:lnTo>
                  <a:lnTo>
                    <a:pt x="891070" y="189966"/>
                  </a:lnTo>
                  <a:lnTo>
                    <a:pt x="953516" y="199542"/>
                  </a:lnTo>
                  <a:lnTo>
                    <a:pt x="1022527" y="205600"/>
                  </a:lnTo>
                  <a:lnTo>
                    <a:pt x="1096403" y="207708"/>
                  </a:lnTo>
                  <a:lnTo>
                    <a:pt x="1030528" y="210108"/>
                  </a:lnTo>
                  <a:lnTo>
                    <a:pt x="968336" y="217081"/>
                  </a:lnTo>
                  <a:lnTo>
                    <a:pt x="911059" y="228180"/>
                  </a:lnTo>
                  <a:lnTo>
                    <a:pt x="859751" y="242976"/>
                  </a:lnTo>
                  <a:lnTo>
                    <a:pt x="815441" y="261061"/>
                  </a:lnTo>
                  <a:lnTo>
                    <a:pt x="779183" y="281990"/>
                  </a:lnTo>
                  <a:lnTo>
                    <a:pt x="734910" y="330733"/>
                  </a:lnTo>
                  <a:lnTo>
                    <a:pt x="728980" y="357695"/>
                  </a:lnTo>
                  <a:lnTo>
                    <a:pt x="734910" y="384657"/>
                  </a:lnTo>
                  <a:lnTo>
                    <a:pt x="779183" y="433400"/>
                  </a:lnTo>
                  <a:lnTo>
                    <a:pt x="815441" y="454342"/>
                  </a:lnTo>
                  <a:lnTo>
                    <a:pt x="859751" y="472414"/>
                  </a:lnTo>
                  <a:lnTo>
                    <a:pt x="911059" y="487222"/>
                  </a:lnTo>
                  <a:lnTo>
                    <a:pt x="968336" y="498309"/>
                  </a:lnTo>
                  <a:lnTo>
                    <a:pt x="1030528" y="505282"/>
                  </a:lnTo>
                  <a:lnTo>
                    <a:pt x="1096606" y="507695"/>
                  </a:lnTo>
                  <a:lnTo>
                    <a:pt x="1162697" y="505282"/>
                  </a:lnTo>
                  <a:lnTo>
                    <a:pt x="1224902" y="498309"/>
                  </a:lnTo>
                  <a:lnTo>
                    <a:pt x="1282166" y="487222"/>
                  </a:lnTo>
                  <a:lnTo>
                    <a:pt x="1333487" y="472414"/>
                  </a:lnTo>
                  <a:lnTo>
                    <a:pt x="1377797" y="454342"/>
                  </a:lnTo>
                  <a:lnTo>
                    <a:pt x="1414068" y="433400"/>
                  </a:lnTo>
                  <a:lnTo>
                    <a:pt x="1458341" y="384657"/>
                  </a:lnTo>
                  <a:lnTo>
                    <a:pt x="1464259" y="357695"/>
                  </a:lnTo>
                  <a:lnTo>
                    <a:pt x="1458341" y="330733"/>
                  </a:lnTo>
                  <a:lnTo>
                    <a:pt x="1414068" y="281990"/>
                  </a:lnTo>
                  <a:lnTo>
                    <a:pt x="1377797" y="261061"/>
                  </a:lnTo>
                  <a:lnTo>
                    <a:pt x="1333487" y="242976"/>
                  </a:lnTo>
                  <a:lnTo>
                    <a:pt x="1282166" y="228180"/>
                  </a:lnTo>
                  <a:lnTo>
                    <a:pt x="1224902" y="217081"/>
                  </a:lnTo>
                  <a:lnTo>
                    <a:pt x="1162697" y="210108"/>
                  </a:lnTo>
                  <a:lnTo>
                    <a:pt x="1096797" y="207708"/>
                  </a:lnTo>
                  <a:lnTo>
                    <a:pt x="1170711" y="205600"/>
                  </a:lnTo>
                  <a:lnTo>
                    <a:pt x="1239723" y="199542"/>
                  </a:lnTo>
                  <a:lnTo>
                    <a:pt x="1302169" y="189966"/>
                  </a:lnTo>
                  <a:lnTo>
                    <a:pt x="1356575" y="177279"/>
                  </a:lnTo>
                  <a:lnTo>
                    <a:pt x="1401470" y="161912"/>
                  </a:lnTo>
                  <a:lnTo>
                    <a:pt x="1435366" y="144272"/>
                  </a:lnTo>
                  <a:lnTo>
                    <a:pt x="1456791" y="124777"/>
                  </a:lnTo>
                  <a:lnTo>
                    <a:pt x="1464259" y="103847"/>
                  </a:lnTo>
                  <a:close/>
                </a:path>
              </a:pathLst>
            </a:custGeom>
            <a:solidFill>
              <a:srgbClr val="009D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6">
            <a:extLst>
              <a:ext uri="{FF2B5EF4-FFF2-40B4-BE49-F238E27FC236}">
                <a16:creationId xmlns:a16="http://schemas.microsoft.com/office/drawing/2014/main" id="{6AA754CB-B0D4-4476-BBEE-966B0476D8C9}"/>
              </a:ext>
            </a:extLst>
          </p:cNvPr>
          <p:cNvGrpSpPr/>
          <p:nvPr/>
        </p:nvGrpSpPr>
        <p:grpSpPr>
          <a:xfrm>
            <a:off x="2953080" y="0"/>
            <a:ext cx="5087620" cy="7560309"/>
            <a:chOff x="2953080" y="0"/>
            <a:chExt cx="5087620" cy="7560309"/>
          </a:xfrm>
        </p:grpSpPr>
        <p:sp>
          <p:nvSpPr>
            <p:cNvPr id="29" name="object 27">
              <a:extLst>
                <a:ext uri="{FF2B5EF4-FFF2-40B4-BE49-F238E27FC236}">
                  <a16:creationId xmlns:a16="http://schemas.microsoft.com/office/drawing/2014/main" id="{CA4DD662-436A-4F35-8601-57FCB66E8938}"/>
                </a:ext>
              </a:extLst>
            </p:cNvPr>
            <p:cNvSpPr/>
            <p:nvPr/>
          </p:nvSpPr>
          <p:spPr>
            <a:xfrm>
              <a:off x="2953080" y="0"/>
              <a:ext cx="5087620" cy="7560309"/>
            </a:xfrm>
            <a:custGeom>
              <a:avLst/>
              <a:gdLst/>
              <a:ahLst/>
              <a:cxnLst/>
              <a:rect l="l" t="t" r="r" b="b"/>
              <a:pathLst>
                <a:path w="5087620" h="7560309">
                  <a:moveTo>
                    <a:pt x="5087073" y="0"/>
                  </a:moveTo>
                  <a:lnTo>
                    <a:pt x="0" y="0"/>
                  </a:lnTo>
                  <a:lnTo>
                    <a:pt x="0" y="7560005"/>
                  </a:lnTo>
                  <a:lnTo>
                    <a:pt x="5087073" y="7560005"/>
                  </a:lnTo>
                  <a:lnTo>
                    <a:pt x="5087073" y="0"/>
                  </a:lnTo>
                  <a:close/>
                </a:path>
              </a:pathLst>
            </a:custGeom>
            <a:solidFill>
              <a:srgbClr val="38BD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28">
              <a:extLst>
                <a:ext uri="{FF2B5EF4-FFF2-40B4-BE49-F238E27FC236}">
                  <a16:creationId xmlns:a16="http://schemas.microsoft.com/office/drawing/2014/main" id="{8929FA87-9F77-4C59-8640-C5E850ADC7D9}"/>
                </a:ext>
              </a:extLst>
            </p:cNvPr>
            <p:cNvSpPr/>
            <p:nvPr/>
          </p:nvSpPr>
          <p:spPr>
            <a:xfrm>
              <a:off x="4245364" y="4277479"/>
              <a:ext cx="1330960" cy="1330960"/>
            </a:xfrm>
            <a:custGeom>
              <a:avLst/>
              <a:gdLst/>
              <a:ahLst/>
              <a:cxnLst/>
              <a:rect l="l" t="t" r="r" b="b"/>
              <a:pathLst>
                <a:path w="1330960" h="1330960">
                  <a:moveTo>
                    <a:pt x="230067" y="0"/>
                  </a:moveTo>
                  <a:lnTo>
                    <a:pt x="194455" y="14824"/>
                  </a:lnTo>
                  <a:lnTo>
                    <a:pt x="179161" y="56567"/>
                  </a:lnTo>
                  <a:lnTo>
                    <a:pt x="178923" y="70918"/>
                  </a:lnTo>
                  <a:lnTo>
                    <a:pt x="180230" y="86757"/>
                  </a:lnTo>
                  <a:lnTo>
                    <a:pt x="193963" y="142821"/>
                  </a:lnTo>
                  <a:lnTo>
                    <a:pt x="211844" y="186931"/>
                  </a:lnTo>
                  <a:lnTo>
                    <a:pt x="237219" y="236066"/>
                  </a:lnTo>
                  <a:lnTo>
                    <a:pt x="270525" y="289916"/>
                  </a:lnTo>
                  <a:lnTo>
                    <a:pt x="312202" y="348173"/>
                  </a:lnTo>
                  <a:lnTo>
                    <a:pt x="336316" y="378857"/>
                  </a:lnTo>
                  <a:lnTo>
                    <a:pt x="362688" y="410526"/>
                  </a:lnTo>
                  <a:lnTo>
                    <a:pt x="391372" y="443142"/>
                  </a:lnTo>
                  <a:lnTo>
                    <a:pt x="422422" y="476665"/>
                  </a:lnTo>
                  <a:lnTo>
                    <a:pt x="455895" y="511058"/>
                  </a:lnTo>
                  <a:lnTo>
                    <a:pt x="491844" y="546281"/>
                  </a:lnTo>
                  <a:lnTo>
                    <a:pt x="530324" y="582296"/>
                  </a:lnTo>
                  <a:lnTo>
                    <a:pt x="571391" y="619064"/>
                  </a:lnTo>
                  <a:lnTo>
                    <a:pt x="615099" y="656546"/>
                  </a:lnTo>
                  <a:lnTo>
                    <a:pt x="561365" y="677231"/>
                  </a:lnTo>
                  <a:lnTo>
                    <a:pt x="510359" y="698129"/>
                  </a:lnTo>
                  <a:lnTo>
                    <a:pt x="462042" y="719182"/>
                  </a:lnTo>
                  <a:lnTo>
                    <a:pt x="416375" y="740337"/>
                  </a:lnTo>
                  <a:lnTo>
                    <a:pt x="373320" y="761539"/>
                  </a:lnTo>
                  <a:lnTo>
                    <a:pt x="332838" y="782732"/>
                  </a:lnTo>
                  <a:lnTo>
                    <a:pt x="294891" y="803863"/>
                  </a:lnTo>
                  <a:lnTo>
                    <a:pt x="259439" y="824875"/>
                  </a:lnTo>
                  <a:lnTo>
                    <a:pt x="226443" y="845715"/>
                  </a:lnTo>
                  <a:lnTo>
                    <a:pt x="167668" y="886657"/>
                  </a:lnTo>
                  <a:lnTo>
                    <a:pt x="118256" y="926249"/>
                  </a:lnTo>
                  <a:lnTo>
                    <a:pt x="77896" y="964054"/>
                  </a:lnTo>
                  <a:lnTo>
                    <a:pt x="46280" y="999631"/>
                  </a:lnTo>
                  <a:lnTo>
                    <a:pt x="23096" y="1032543"/>
                  </a:lnTo>
                  <a:lnTo>
                    <a:pt x="3455" y="1075953"/>
                  </a:lnTo>
                  <a:lnTo>
                    <a:pt x="0" y="1100281"/>
                  </a:lnTo>
                  <a:lnTo>
                    <a:pt x="1047" y="1110896"/>
                  </a:lnTo>
                  <a:lnTo>
                    <a:pt x="32486" y="1146299"/>
                  </a:lnTo>
                  <a:lnTo>
                    <a:pt x="70917" y="1151425"/>
                  </a:lnTo>
                  <a:lnTo>
                    <a:pt x="86757" y="1150118"/>
                  </a:lnTo>
                  <a:lnTo>
                    <a:pt x="142821" y="1136386"/>
                  </a:lnTo>
                  <a:lnTo>
                    <a:pt x="186930" y="1118505"/>
                  </a:lnTo>
                  <a:lnTo>
                    <a:pt x="236065" y="1093131"/>
                  </a:lnTo>
                  <a:lnTo>
                    <a:pt x="289915" y="1059826"/>
                  </a:lnTo>
                  <a:lnTo>
                    <a:pt x="348171" y="1018150"/>
                  </a:lnTo>
                  <a:lnTo>
                    <a:pt x="378855" y="994036"/>
                  </a:lnTo>
                  <a:lnTo>
                    <a:pt x="410523" y="967665"/>
                  </a:lnTo>
                  <a:lnTo>
                    <a:pt x="443139" y="938981"/>
                  </a:lnTo>
                  <a:lnTo>
                    <a:pt x="476662" y="907931"/>
                  </a:lnTo>
                  <a:lnTo>
                    <a:pt x="511054" y="874460"/>
                  </a:lnTo>
                  <a:lnTo>
                    <a:pt x="546277" y="838511"/>
                  </a:lnTo>
                  <a:lnTo>
                    <a:pt x="582291" y="800031"/>
                  </a:lnTo>
                  <a:lnTo>
                    <a:pt x="619058" y="758965"/>
                  </a:lnTo>
                  <a:lnTo>
                    <a:pt x="656539" y="715258"/>
                  </a:lnTo>
                  <a:lnTo>
                    <a:pt x="677226" y="768991"/>
                  </a:lnTo>
                  <a:lnTo>
                    <a:pt x="698124" y="819997"/>
                  </a:lnTo>
                  <a:lnTo>
                    <a:pt x="719178" y="868313"/>
                  </a:lnTo>
                  <a:lnTo>
                    <a:pt x="740333" y="913979"/>
                  </a:lnTo>
                  <a:lnTo>
                    <a:pt x="761536" y="957033"/>
                  </a:lnTo>
                  <a:lnTo>
                    <a:pt x="782730" y="997515"/>
                  </a:lnTo>
                  <a:lnTo>
                    <a:pt x="803861" y="1035462"/>
                  </a:lnTo>
                  <a:lnTo>
                    <a:pt x="824874" y="1070913"/>
                  </a:lnTo>
                  <a:lnTo>
                    <a:pt x="845714" y="1103908"/>
                  </a:lnTo>
                  <a:lnTo>
                    <a:pt x="886657" y="1162682"/>
                  </a:lnTo>
                  <a:lnTo>
                    <a:pt x="926250" y="1212094"/>
                  </a:lnTo>
                  <a:lnTo>
                    <a:pt x="964055" y="1252453"/>
                  </a:lnTo>
                  <a:lnTo>
                    <a:pt x="999633" y="1284069"/>
                  </a:lnTo>
                  <a:lnTo>
                    <a:pt x="1032546" y="1307251"/>
                  </a:lnTo>
                  <a:lnTo>
                    <a:pt x="1075956" y="1326891"/>
                  </a:lnTo>
                  <a:lnTo>
                    <a:pt x="1100284" y="1330347"/>
                  </a:lnTo>
                  <a:lnTo>
                    <a:pt x="1110899" y="1329299"/>
                  </a:lnTo>
                  <a:lnTo>
                    <a:pt x="1146302" y="1297859"/>
                  </a:lnTo>
                  <a:lnTo>
                    <a:pt x="1151427" y="1259427"/>
                  </a:lnTo>
                  <a:lnTo>
                    <a:pt x="1150121" y="1243588"/>
                  </a:lnTo>
                  <a:lnTo>
                    <a:pt x="1136388" y="1187524"/>
                  </a:lnTo>
                  <a:lnTo>
                    <a:pt x="1118506" y="1143414"/>
                  </a:lnTo>
                  <a:lnTo>
                    <a:pt x="1093132" y="1094279"/>
                  </a:lnTo>
                  <a:lnTo>
                    <a:pt x="1059826" y="1040429"/>
                  </a:lnTo>
                  <a:lnTo>
                    <a:pt x="1018149" y="982173"/>
                  </a:lnTo>
                  <a:lnTo>
                    <a:pt x="994034" y="951489"/>
                  </a:lnTo>
                  <a:lnTo>
                    <a:pt x="967663" y="919821"/>
                  </a:lnTo>
                  <a:lnTo>
                    <a:pt x="938979" y="887205"/>
                  </a:lnTo>
                  <a:lnTo>
                    <a:pt x="907928" y="853682"/>
                  </a:lnTo>
                  <a:lnTo>
                    <a:pt x="874456" y="819290"/>
                  </a:lnTo>
                  <a:lnTo>
                    <a:pt x="838507" y="784068"/>
                  </a:lnTo>
                  <a:lnTo>
                    <a:pt x="800026" y="748053"/>
                  </a:lnTo>
                  <a:lnTo>
                    <a:pt x="758959" y="711286"/>
                  </a:lnTo>
                  <a:lnTo>
                    <a:pt x="715251" y="673805"/>
                  </a:lnTo>
                  <a:lnTo>
                    <a:pt x="768985" y="653118"/>
                  </a:lnTo>
                  <a:lnTo>
                    <a:pt x="819990" y="632221"/>
                  </a:lnTo>
                  <a:lnTo>
                    <a:pt x="868307" y="611167"/>
                  </a:lnTo>
                  <a:lnTo>
                    <a:pt x="913973" y="590011"/>
                  </a:lnTo>
                  <a:lnTo>
                    <a:pt x="957027" y="568809"/>
                  </a:lnTo>
                  <a:lnTo>
                    <a:pt x="997509" y="547615"/>
                  </a:lnTo>
                  <a:lnTo>
                    <a:pt x="1035456" y="526484"/>
                  </a:lnTo>
                  <a:lnTo>
                    <a:pt x="1070908" y="505471"/>
                  </a:lnTo>
                  <a:lnTo>
                    <a:pt x="1103903" y="484631"/>
                  </a:lnTo>
                  <a:lnTo>
                    <a:pt x="1162677" y="443689"/>
                  </a:lnTo>
                  <a:lnTo>
                    <a:pt x="1212089" y="404096"/>
                  </a:lnTo>
                  <a:lnTo>
                    <a:pt x="1252449" y="366291"/>
                  </a:lnTo>
                  <a:lnTo>
                    <a:pt x="1284065" y="330713"/>
                  </a:lnTo>
                  <a:lnTo>
                    <a:pt x="1307249" y="297801"/>
                  </a:lnTo>
                  <a:lnTo>
                    <a:pt x="1326890" y="254392"/>
                  </a:lnTo>
                  <a:lnTo>
                    <a:pt x="1330346" y="230065"/>
                  </a:lnTo>
                  <a:lnTo>
                    <a:pt x="1329299" y="219449"/>
                  </a:lnTo>
                  <a:lnTo>
                    <a:pt x="1297861" y="184048"/>
                  </a:lnTo>
                  <a:lnTo>
                    <a:pt x="1259430" y="178922"/>
                  </a:lnTo>
                  <a:lnTo>
                    <a:pt x="1243590" y="180229"/>
                  </a:lnTo>
                  <a:lnTo>
                    <a:pt x="1187527" y="193962"/>
                  </a:lnTo>
                  <a:lnTo>
                    <a:pt x="1143418" y="211843"/>
                  </a:lnTo>
                  <a:lnTo>
                    <a:pt x="1094284" y="237218"/>
                  </a:lnTo>
                  <a:lnTo>
                    <a:pt x="1040434" y="270523"/>
                  </a:lnTo>
                  <a:lnTo>
                    <a:pt x="982178" y="312200"/>
                  </a:lnTo>
                  <a:lnTo>
                    <a:pt x="951495" y="336314"/>
                  </a:lnTo>
                  <a:lnTo>
                    <a:pt x="919826" y="362685"/>
                  </a:lnTo>
                  <a:lnTo>
                    <a:pt x="887211" y="391369"/>
                  </a:lnTo>
                  <a:lnTo>
                    <a:pt x="853688" y="422419"/>
                  </a:lnTo>
                  <a:lnTo>
                    <a:pt x="819296" y="455891"/>
                  </a:lnTo>
                  <a:lnTo>
                    <a:pt x="784074" y="491839"/>
                  </a:lnTo>
                  <a:lnTo>
                    <a:pt x="748060" y="530319"/>
                  </a:lnTo>
                  <a:lnTo>
                    <a:pt x="711293" y="571385"/>
                  </a:lnTo>
                  <a:lnTo>
                    <a:pt x="673811" y="615093"/>
                  </a:lnTo>
                  <a:lnTo>
                    <a:pt x="653125" y="561359"/>
                  </a:lnTo>
                  <a:lnTo>
                    <a:pt x="632227" y="510354"/>
                  </a:lnTo>
                  <a:lnTo>
                    <a:pt x="611173" y="462037"/>
                  </a:lnTo>
                  <a:lnTo>
                    <a:pt x="590017" y="416371"/>
                  </a:lnTo>
                  <a:lnTo>
                    <a:pt x="568815" y="373317"/>
                  </a:lnTo>
                  <a:lnTo>
                    <a:pt x="547621" y="332835"/>
                  </a:lnTo>
                  <a:lnTo>
                    <a:pt x="526490" y="294888"/>
                  </a:lnTo>
                  <a:lnTo>
                    <a:pt x="505477" y="259437"/>
                  </a:lnTo>
                  <a:lnTo>
                    <a:pt x="484637" y="226442"/>
                  </a:lnTo>
                  <a:lnTo>
                    <a:pt x="443694" y="167667"/>
                  </a:lnTo>
                  <a:lnTo>
                    <a:pt x="404101" y="118255"/>
                  </a:lnTo>
                  <a:lnTo>
                    <a:pt x="366295" y="77896"/>
                  </a:lnTo>
                  <a:lnTo>
                    <a:pt x="330717" y="46279"/>
                  </a:lnTo>
                  <a:lnTo>
                    <a:pt x="297805" y="23096"/>
                  </a:lnTo>
                  <a:lnTo>
                    <a:pt x="254395" y="3455"/>
                  </a:lnTo>
                  <a:lnTo>
                    <a:pt x="241733" y="789"/>
                  </a:lnTo>
                  <a:lnTo>
                    <a:pt x="230067" y="0"/>
                  </a:lnTo>
                  <a:close/>
                </a:path>
              </a:pathLst>
            </a:custGeom>
            <a:solidFill>
              <a:srgbClr val="009D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1" name="object 29">
            <a:extLst>
              <a:ext uri="{FF2B5EF4-FFF2-40B4-BE49-F238E27FC236}">
                <a16:creationId xmlns:a16="http://schemas.microsoft.com/office/drawing/2014/main" id="{496EB959-46FB-4FBD-9402-B2A44C579945}"/>
              </a:ext>
            </a:extLst>
          </p:cNvPr>
          <p:cNvGrpSpPr/>
          <p:nvPr/>
        </p:nvGrpSpPr>
        <p:grpSpPr>
          <a:xfrm>
            <a:off x="0" y="6473721"/>
            <a:ext cx="1781175" cy="1086485"/>
            <a:chOff x="0" y="6473721"/>
            <a:chExt cx="1781175" cy="1086485"/>
          </a:xfrm>
        </p:grpSpPr>
        <p:sp>
          <p:nvSpPr>
            <p:cNvPr id="32" name="object 30">
              <a:extLst>
                <a:ext uri="{FF2B5EF4-FFF2-40B4-BE49-F238E27FC236}">
                  <a16:creationId xmlns:a16="http://schemas.microsoft.com/office/drawing/2014/main" id="{7B8A341E-5FDF-498A-AC34-F4C3061403F0}"/>
                </a:ext>
              </a:extLst>
            </p:cNvPr>
            <p:cNvSpPr/>
            <p:nvPr/>
          </p:nvSpPr>
          <p:spPr>
            <a:xfrm>
              <a:off x="0" y="6473721"/>
              <a:ext cx="1781175" cy="1086485"/>
            </a:xfrm>
            <a:custGeom>
              <a:avLst/>
              <a:gdLst/>
              <a:ahLst/>
              <a:cxnLst/>
              <a:rect l="l" t="t" r="r" b="b"/>
              <a:pathLst>
                <a:path w="1781175" h="1086484">
                  <a:moveTo>
                    <a:pt x="0" y="696926"/>
                  </a:moveTo>
                  <a:lnTo>
                    <a:pt x="0" y="1032920"/>
                  </a:lnTo>
                  <a:lnTo>
                    <a:pt x="11774" y="1047984"/>
                  </a:lnTo>
                  <a:lnTo>
                    <a:pt x="29238" y="1075806"/>
                  </a:lnTo>
                  <a:lnTo>
                    <a:pt x="33323" y="1086277"/>
                  </a:lnTo>
                  <a:lnTo>
                    <a:pt x="1276980" y="1086277"/>
                  </a:lnTo>
                  <a:lnTo>
                    <a:pt x="1281070" y="1075796"/>
                  </a:lnTo>
                  <a:lnTo>
                    <a:pt x="1298536" y="1047975"/>
                  </a:lnTo>
                  <a:lnTo>
                    <a:pt x="1323122" y="1016524"/>
                  </a:lnTo>
                  <a:lnTo>
                    <a:pt x="1353708" y="982008"/>
                  </a:lnTo>
                  <a:lnTo>
                    <a:pt x="1389155" y="945017"/>
                  </a:lnTo>
                  <a:lnTo>
                    <a:pt x="1428328" y="906133"/>
                  </a:lnTo>
                  <a:lnTo>
                    <a:pt x="1470094" y="865939"/>
                  </a:lnTo>
                  <a:lnTo>
                    <a:pt x="1540039" y="799818"/>
                  </a:lnTo>
                  <a:lnTo>
                    <a:pt x="1053693" y="799807"/>
                  </a:lnTo>
                  <a:lnTo>
                    <a:pt x="256574" y="799807"/>
                  </a:lnTo>
                  <a:lnTo>
                    <a:pt x="231411" y="798252"/>
                  </a:lnTo>
                  <a:lnTo>
                    <a:pt x="162227" y="776397"/>
                  </a:lnTo>
                  <a:lnTo>
                    <a:pt x="120015" y="757895"/>
                  </a:lnTo>
                  <a:lnTo>
                    <a:pt x="73928" y="735542"/>
                  </a:lnTo>
                  <a:lnTo>
                    <a:pt x="24872" y="710237"/>
                  </a:lnTo>
                  <a:lnTo>
                    <a:pt x="0" y="696926"/>
                  </a:lnTo>
                  <a:close/>
                </a:path>
                <a:path w="1781175" h="1086484">
                  <a:moveTo>
                    <a:pt x="1740383" y="492645"/>
                  </a:moveTo>
                  <a:lnTo>
                    <a:pt x="1676276" y="509427"/>
                  </a:lnTo>
                  <a:lnTo>
                    <a:pt x="1636016" y="525978"/>
                  </a:lnTo>
                  <a:lnTo>
                    <a:pt x="1591492" y="546770"/>
                  </a:lnTo>
                  <a:lnTo>
                    <a:pt x="1543607" y="570905"/>
                  </a:lnTo>
                  <a:lnTo>
                    <a:pt x="1493266" y="597482"/>
                  </a:lnTo>
                  <a:lnTo>
                    <a:pt x="1445349" y="623448"/>
                  </a:lnTo>
                  <a:lnTo>
                    <a:pt x="1399268" y="648656"/>
                  </a:lnTo>
                  <a:lnTo>
                    <a:pt x="1336549" y="682881"/>
                  </a:lnTo>
                  <a:lnTo>
                    <a:pt x="1285427" y="710240"/>
                  </a:lnTo>
                  <a:lnTo>
                    <a:pt x="1236370" y="735546"/>
                  </a:lnTo>
                  <a:lnTo>
                    <a:pt x="1190284" y="757900"/>
                  </a:lnTo>
                  <a:lnTo>
                    <a:pt x="1148072" y="776403"/>
                  </a:lnTo>
                  <a:lnTo>
                    <a:pt x="1110638" y="790157"/>
                  </a:lnTo>
                  <a:lnTo>
                    <a:pt x="1053725" y="799818"/>
                  </a:lnTo>
                  <a:lnTo>
                    <a:pt x="1540051" y="799807"/>
                  </a:lnTo>
                  <a:lnTo>
                    <a:pt x="1599622" y="743304"/>
                  </a:lnTo>
                  <a:lnTo>
                    <a:pt x="1640430" y="703681"/>
                  </a:lnTo>
                  <a:lnTo>
                    <a:pt x="1678165" y="665656"/>
                  </a:lnTo>
                  <a:lnTo>
                    <a:pt x="1711693" y="629809"/>
                  </a:lnTo>
                  <a:lnTo>
                    <a:pt x="1739882" y="596723"/>
                  </a:lnTo>
                  <a:lnTo>
                    <a:pt x="1775709" y="541159"/>
                  </a:lnTo>
                  <a:lnTo>
                    <a:pt x="1781080" y="519845"/>
                  </a:lnTo>
                  <a:lnTo>
                    <a:pt x="1776578" y="503618"/>
                  </a:lnTo>
                  <a:lnTo>
                    <a:pt x="1762422" y="494213"/>
                  </a:lnTo>
                  <a:lnTo>
                    <a:pt x="1740383" y="492645"/>
                  </a:lnTo>
                  <a:close/>
                </a:path>
                <a:path w="1781175" h="1086484">
                  <a:moveTo>
                    <a:pt x="226747" y="0"/>
                  </a:moveTo>
                  <a:lnTo>
                    <a:pt x="213250" y="10611"/>
                  </a:lnTo>
                  <a:lnTo>
                    <a:pt x="204806" y="31126"/>
                  </a:lnTo>
                  <a:lnTo>
                    <a:pt x="200828" y="60411"/>
                  </a:lnTo>
                  <a:lnTo>
                    <a:pt x="200740" y="97350"/>
                  </a:lnTo>
                  <a:lnTo>
                    <a:pt x="203967" y="140782"/>
                  </a:lnTo>
                  <a:lnTo>
                    <a:pt x="209931" y="189576"/>
                  </a:lnTo>
                  <a:lnTo>
                    <a:pt x="218099" y="242837"/>
                  </a:lnTo>
                  <a:lnTo>
                    <a:pt x="227768" y="298698"/>
                  </a:lnTo>
                  <a:lnTo>
                    <a:pt x="238486" y="356749"/>
                  </a:lnTo>
                  <a:lnTo>
                    <a:pt x="249636" y="415609"/>
                  </a:lnTo>
                  <a:lnTo>
                    <a:pt x="260640" y="474140"/>
                  </a:lnTo>
                  <a:lnTo>
                    <a:pt x="270923" y="531203"/>
                  </a:lnTo>
                  <a:lnTo>
                    <a:pt x="279907" y="585660"/>
                  </a:lnTo>
                  <a:lnTo>
                    <a:pt x="287015" y="636373"/>
                  </a:lnTo>
                  <a:lnTo>
                    <a:pt x="291671" y="682196"/>
                  </a:lnTo>
                  <a:lnTo>
                    <a:pt x="293299" y="722011"/>
                  </a:lnTo>
                  <a:lnTo>
                    <a:pt x="291319" y="754661"/>
                  </a:lnTo>
                  <a:lnTo>
                    <a:pt x="285155" y="779012"/>
                  </a:lnTo>
                  <a:lnTo>
                    <a:pt x="274245" y="793915"/>
                  </a:lnTo>
                  <a:lnTo>
                    <a:pt x="256574" y="799807"/>
                  </a:lnTo>
                  <a:lnTo>
                    <a:pt x="1053693" y="799807"/>
                  </a:lnTo>
                  <a:lnTo>
                    <a:pt x="1036045" y="793915"/>
                  </a:lnTo>
                  <a:lnTo>
                    <a:pt x="1025133" y="779001"/>
                  </a:lnTo>
                  <a:lnTo>
                    <a:pt x="1018976" y="754651"/>
                  </a:lnTo>
                  <a:lnTo>
                    <a:pt x="1017000" y="722004"/>
                  </a:lnTo>
                  <a:lnTo>
                    <a:pt x="1018628" y="682196"/>
                  </a:lnTo>
                  <a:lnTo>
                    <a:pt x="1019834" y="670331"/>
                  </a:lnTo>
                  <a:lnTo>
                    <a:pt x="655143" y="670331"/>
                  </a:lnTo>
                  <a:lnTo>
                    <a:pt x="617101" y="648656"/>
                  </a:lnTo>
                  <a:lnTo>
                    <a:pt x="573367" y="590336"/>
                  </a:lnTo>
                  <a:lnTo>
                    <a:pt x="549870" y="550577"/>
                  </a:lnTo>
                  <a:lnTo>
                    <a:pt x="525555" y="505428"/>
                  </a:lnTo>
                  <a:lnTo>
                    <a:pt x="500623" y="456147"/>
                  </a:lnTo>
                  <a:lnTo>
                    <a:pt x="475277" y="403989"/>
                  </a:lnTo>
                  <a:lnTo>
                    <a:pt x="449717" y="350213"/>
                  </a:lnTo>
                  <a:lnTo>
                    <a:pt x="424146" y="296076"/>
                  </a:lnTo>
                  <a:lnTo>
                    <a:pt x="398645" y="242590"/>
                  </a:lnTo>
                  <a:lnTo>
                    <a:pt x="373775" y="191745"/>
                  </a:lnTo>
                  <a:lnTo>
                    <a:pt x="349379" y="144067"/>
                  </a:lnTo>
                  <a:lnTo>
                    <a:pt x="325777" y="101055"/>
                  </a:lnTo>
                  <a:lnTo>
                    <a:pt x="303172" y="63967"/>
                  </a:lnTo>
                  <a:lnTo>
                    <a:pt x="261757" y="12592"/>
                  </a:lnTo>
                  <a:lnTo>
                    <a:pt x="243350" y="820"/>
                  </a:lnTo>
                  <a:lnTo>
                    <a:pt x="226747" y="0"/>
                  </a:lnTo>
                  <a:close/>
                </a:path>
                <a:path w="1781175" h="1086484">
                  <a:moveTo>
                    <a:pt x="1083552" y="12"/>
                  </a:moveTo>
                  <a:lnTo>
                    <a:pt x="1028533" y="34068"/>
                  </a:lnTo>
                  <a:lnTo>
                    <a:pt x="984520" y="101060"/>
                  </a:lnTo>
                  <a:lnTo>
                    <a:pt x="960917" y="144071"/>
                  </a:lnTo>
                  <a:lnTo>
                    <a:pt x="936520" y="191749"/>
                  </a:lnTo>
                  <a:lnTo>
                    <a:pt x="911529" y="242837"/>
                  </a:lnTo>
                  <a:lnTo>
                    <a:pt x="884909" y="298698"/>
                  </a:lnTo>
                  <a:lnTo>
                    <a:pt x="860575" y="350215"/>
                  </a:lnTo>
                  <a:lnTo>
                    <a:pt x="835014" y="403990"/>
                  </a:lnTo>
                  <a:lnTo>
                    <a:pt x="809667" y="456147"/>
                  </a:lnTo>
                  <a:lnTo>
                    <a:pt x="784734" y="505429"/>
                  </a:lnTo>
                  <a:lnTo>
                    <a:pt x="760418" y="550577"/>
                  </a:lnTo>
                  <a:lnTo>
                    <a:pt x="736920" y="590336"/>
                  </a:lnTo>
                  <a:lnTo>
                    <a:pt x="714442" y="623448"/>
                  </a:lnTo>
                  <a:lnTo>
                    <a:pt x="673352" y="664703"/>
                  </a:lnTo>
                  <a:lnTo>
                    <a:pt x="655143" y="670331"/>
                  </a:lnTo>
                  <a:lnTo>
                    <a:pt x="1019834" y="670331"/>
                  </a:lnTo>
                  <a:lnTo>
                    <a:pt x="1030393" y="585656"/>
                  </a:lnTo>
                  <a:lnTo>
                    <a:pt x="1039377" y="531199"/>
                  </a:lnTo>
                  <a:lnTo>
                    <a:pt x="1049660" y="474137"/>
                  </a:lnTo>
                  <a:lnTo>
                    <a:pt x="1060664" y="415606"/>
                  </a:lnTo>
                  <a:lnTo>
                    <a:pt x="1071814" y="356746"/>
                  </a:lnTo>
                  <a:lnTo>
                    <a:pt x="1082532" y="298695"/>
                  </a:lnTo>
                  <a:lnTo>
                    <a:pt x="1092243" y="242590"/>
                  </a:lnTo>
                  <a:lnTo>
                    <a:pt x="1100369" y="189571"/>
                  </a:lnTo>
                  <a:lnTo>
                    <a:pt x="1106333" y="140776"/>
                  </a:lnTo>
                  <a:lnTo>
                    <a:pt x="1109559" y="97350"/>
                  </a:lnTo>
                  <a:lnTo>
                    <a:pt x="1109470" y="60411"/>
                  </a:lnTo>
                  <a:lnTo>
                    <a:pt x="1105488" y="31117"/>
                  </a:lnTo>
                  <a:lnTo>
                    <a:pt x="1097030" y="10601"/>
                  </a:lnTo>
                  <a:lnTo>
                    <a:pt x="1083552" y="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1">
              <a:extLst>
                <a:ext uri="{FF2B5EF4-FFF2-40B4-BE49-F238E27FC236}">
                  <a16:creationId xmlns:a16="http://schemas.microsoft.com/office/drawing/2014/main" id="{705A920D-1B4C-4DB1-9752-4C47D107E717}"/>
                </a:ext>
              </a:extLst>
            </p:cNvPr>
            <p:cNvSpPr/>
            <p:nvPr/>
          </p:nvSpPr>
          <p:spPr>
            <a:xfrm>
              <a:off x="0" y="6473721"/>
              <a:ext cx="1781175" cy="1086485"/>
            </a:xfrm>
            <a:custGeom>
              <a:avLst/>
              <a:gdLst/>
              <a:ahLst/>
              <a:cxnLst/>
              <a:rect l="l" t="t" r="r" b="b"/>
              <a:pathLst>
                <a:path w="1781175" h="1086484">
                  <a:moveTo>
                    <a:pt x="0" y="696926"/>
                  </a:moveTo>
                  <a:lnTo>
                    <a:pt x="0" y="1032920"/>
                  </a:lnTo>
                  <a:lnTo>
                    <a:pt x="11774" y="1047984"/>
                  </a:lnTo>
                  <a:lnTo>
                    <a:pt x="29238" y="1075806"/>
                  </a:lnTo>
                  <a:lnTo>
                    <a:pt x="33323" y="1086277"/>
                  </a:lnTo>
                  <a:lnTo>
                    <a:pt x="1276980" y="1086277"/>
                  </a:lnTo>
                  <a:lnTo>
                    <a:pt x="1281070" y="1075796"/>
                  </a:lnTo>
                  <a:lnTo>
                    <a:pt x="1298536" y="1047975"/>
                  </a:lnTo>
                  <a:lnTo>
                    <a:pt x="1323122" y="1016524"/>
                  </a:lnTo>
                  <a:lnTo>
                    <a:pt x="1353708" y="982008"/>
                  </a:lnTo>
                  <a:lnTo>
                    <a:pt x="1389155" y="945017"/>
                  </a:lnTo>
                  <a:lnTo>
                    <a:pt x="1428328" y="906133"/>
                  </a:lnTo>
                  <a:lnTo>
                    <a:pt x="1470094" y="865939"/>
                  </a:lnTo>
                  <a:lnTo>
                    <a:pt x="1540039" y="799818"/>
                  </a:lnTo>
                  <a:lnTo>
                    <a:pt x="1053693" y="799807"/>
                  </a:lnTo>
                  <a:lnTo>
                    <a:pt x="256574" y="799807"/>
                  </a:lnTo>
                  <a:lnTo>
                    <a:pt x="231411" y="798252"/>
                  </a:lnTo>
                  <a:lnTo>
                    <a:pt x="162227" y="776397"/>
                  </a:lnTo>
                  <a:lnTo>
                    <a:pt x="120015" y="757895"/>
                  </a:lnTo>
                  <a:lnTo>
                    <a:pt x="73928" y="735542"/>
                  </a:lnTo>
                  <a:lnTo>
                    <a:pt x="24872" y="710237"/>
                  </a:lnTo>
                  <a:lnTo>
                    <a:pt x="0" y="696926"/>
                  </a:lnTo>
                  <a:close/>
                </a:path>
                <a:path w="1781175" h="1086484">
                  <a:moveTo>
                    <a:pt x="1740383" y="492645"/>
                  </a:moveTo>
                  <a:lnTo>
                    <a:pt x="1676276" y="509427"/>
                  </a:lnTo>
                  <a:lnTo>
                    <a:pt x="1636016" y="525978"/>
                  </a:lnTo>
                  <a:lnTo>
                    <a:pt x="1591492" y="546770"/>
                  </a:lnTo>
                  <a:lnTo>
                    <a:pt x="1543607" y="570905"/>
                  </a:lnTo>
                  <a:lnTo>
                    <a:pt x="1493266" y="597482"/>
                  </a:lnTo>
                  <a:lnTo>
                    <a:pt x="1445349" y="623448"/>
                  </a:lnTo>
                  <a:lnTo>
                    <a:pt x="1399268" y="648656"/>
                  </a:lnTo>
                  <a:lnTo>
                    <a:pt x="1336549" y="682881"/>
                  </a:lnTo>
                  <a:lnTo>
                    <a:pt x="1285427" y="710240"/>
                  </a:lnTo>
                  <a:lnTo>
                    <a:pt x="1236370" y="735546"/>
                  </a:lnTo>
                  <a:lnTo>
                    <a:pt x="1190284" y="757900"/>
                  </a:lnTo>
                  <a:lnTo>
                    <a:pt x="1148072" y="776403"/>
                  </a:lnTo>
                  <a:lnTo>
                    <a:pt x="1110638" y="790157"/>
                  </a:lnTo>
                  <a:lnTo>
                    <a:pt x="1053725" y="799818"/>
                  </a:lnTo>
                  <a:lnTo>
                    <a:pt x="1540051" y="799807"/>
                  </a:lnTo>
                  <a:lnTo>
                    <a:pt x="1599622" y="743304"/>
                  </a:lnTo>
                  <a:lnTo>
                    <a:pt x="1640430" y="703681"/>
                  </a:lnTo>
                  <a:lnTo>
                    <a:pt x="1678165" y="665656"/>
                  </a:lnTo>
                  <a:lnTo>
                    <a:pt x="1711693" y="629809"/>
                  </a:lnTo>
                  <a:lnTo>
                    <a:pt x="1739882" y="596723"/>
                  </a:lnTo>
                  <a:lnTo>
                    <a:pt x="1775709" y="541159"/>
                  </a:lnTo>
                  <a:lnTo>
                    <a:pt x="1781080" y="519845"/>
                  </a:lnTo>
                  <a:lnTo>
                    <a:pt x="1776578" y="503618"/>
                  </a:lnTo>
                  <a:lnTo>
                    <a:pt x="1762422" y="494213"/>
                  </a:lnTo>
                  <a:lnTo>
                    <a:pt x="1740383" y="492645"/>
                  </a:lnTo>
                  <a:close/>
                </a:path>
                <a:path w="1781175" h="1086484">
                  <a:moveTo>
                    <a:pt x="226747" y="0"/>
                  </a:moveTo>
                  <a:lnTo>
                    <a:pt x="213250" y="10611"/>
                  </a:lnTo>
                  <a:lnTo>
                    <a:pt x="204806" y="31126"/>
                  </a:lnTo>
                  <a:lnTo>
                    <a:pt x="200828" y="60411"/>
                  </a:lnTo>
                  <a:lnTo>
                    <a:pt x="200740" y="97350"/>
                  </a:lnTo>
                  <a:lnTo>
                    <a:pt x="203967" y="140782"/>
                  </a:lnTo>
                  <a:lnTo>
                    <a:pt x="209931" y="189576"/>
                  </a:lnTo>
                  <a:lnTo>
                    <a:pt x="218099" y="242837"/>
                  </a:lnTo>
                  <a:lnTo>
                    <a:pt x="227768" y="298698"/>
                  </a:lnTo>
                  <a:lnTo>
                    <a:pt x="238486" y="356749"/>
                  </a:lnTo>
                  <a:lnTo>
                    <a:pt x="249636" y="415609"/>
                  </a:lnTo>
                  <a:lnTo>
                    <a:pt x="260640" y="474140"/>
                  </a:lnTo>
                  <a:lnTo>
                    <a:pt x="270923" y="531203"/>
                  </a:lnTo>
                  <a:lnTo>
                    <a:pt x="279907" y="585660"/>
                  </a:lnTo>
                  <a:lnTo>
                    <a:pt x="287015" y="636373"/>
                  </a:lnTo>
                  <a:lnTo>
                    <a:pt x="291671" y="682196"/>
                  </a:lnTo>
                  <a:lnTo>
                    <a:pt x="293299" y="722011"/>
                  </a:lnTo>
                  <a:lnTo>
                    <a:pt x="291319" y="754661"/>
                  </a:lnTo>
                  <a:lnTo>
                    <a:pt x="285155" y="779012"/>
                  </a:lnTo>
                  <a:lnTo>
                    <a:pt x="274245" y="793915"/>
                  </a:lnTo>
                  <a:lnTo>
                    <a:pt x="256574" y="799807"/>
                  </a:lnTo>
                  <a:lnTo>
                    <a:pt x="1053693" y="799807"/>
                  </a:lnTo>
                  <a:lnTo>
                    <a:pt x="1036045" y="793915"/>
                  </a:lnTo>
                  <a:lnTo>
                    <a:pt x="1025133" y="779001"/>
                  </a:lnTo>
                  <a:lnTo>
                    <a:pt x="1018976" y="754651"/>
                  </a:lnTo>
                  <a:lnTo>
                    <a:pt x="1017000" y="722004"/>
                  </a:lnTo>
                  <a:lnTo>
                    <a:pt x="1018628" y="682196"/>
                  </a:lnTo>
                  <a:lnTo>
                    <a:pt x="1019834" y="670331"/>
                  </a:lnTo>
                  <a:lnTo>
                    <a:pt x="655143" y="670331"/>
                  </a:lnTo>
                  <a:lnTo>
                    <a:pt x="617101" y="648656"/>
                  </a:lnTo>
                  <a:lnTo>
                    <a:pt x="573367" y="590336"/>
                  </a:lnTo>
                  <a:lnTo>
                    <a:pt x="549870" y="550577"/>
                  </a:lnTo>
                  <a:lnTo>
                    <a:pt x="525555" y="505428"/>
                  </a:lnTo>
                  <a:lnTo>
                    <a:pt x="500623" y="456147"/>
                  </a:lnTo>
                  <a:lnTo>
                    <a:pt x="475277" y="403989"/>
                  </a:lnTo>
                  <a:lnTo>
                    <a:pt x="449717" y="350213"/>
                  </a:lnTo>
                  <a:lnTo>
                    <a:pt x="424146" y="296076"/>
                  </a:lnTo>
                  <a:lnTo>
                    <a:pt x="398645" y="242590"/>
                  </a:lnTo>
                  <a:lnTo>
                    <a:pt x="373775" y="191745"/>
                  </a:lnTo>
                  <a:lnTo>
                    <a:pt x="349379" y="144067"/>
                  </a:lnTo>
                  <a:lnTo>
                    <a:pt x="325777" y="101055"/>
                  </a:lnTo>
                  <a:lnTo>
                    <a:pt x="303172" y="63967"/>
                  </a:lnTo>
                  <a:lnTo>
                    <a:pt x="261757" y="12592"/>
                  </a:lnTo>
                  <a:lnTo>
                    <a:pt x="243350" y="820"/>
                  </a:lnTo>
                  <a:lnTo>
                    <a:pt x="226747" y="0"/>
                  </a:lnTo>
                  <a:close/>
                </a:path>
                <a:path w="1781175" h="1086484">
                  <a:moveTo>
                    <a:pt x="1083552" y="12"/>
                  </a:moveTo>
                  <a:lnTo>
                    <a:pt x="1028533" y="34068"/>
                  </a:lnTo>
                  <a:lnTo>
                    <a:pt x="984520" y="101060"/>
                  </a:lnTo>
                  <a:lnTo>
                    <a:pt x="960917" y="144071"/>
                  </a:lnTo>
                  <a:lnTo>
                    <a:pt x="936520" y="191749"/>
                  </a:lnTo>
                  <a:lnTo>
                    <a:pt x="911529" y="242837"/>
                  </a:lnTo>
                  <a:lnTo>
                    <a:pt x="884909" y="298698"/>
                  </a:lnTo>
                  <a:lnTo>
                    <a:pt x="860575" y="350215"/>
                  </a:lnTo>
                  <a:lnTo>
                    <a:pt x="835014" y="403990"/>
                  </a:lnTo>
                  <a:lnTo>
                    <a:pt x="809667" y="456147"/>
                  </a:lnTo>
                  <a:lnTo>
                    <a:pt x="784734" y="505429"/>
                  </a:lnTo>
                  <a:lnTo>
                    <a:pt x="760418" y="550577"/>
                  </a:lnTo>
                  <a:lnTo>
                    <a:pt x="736920" y="590336"/>
                  </a:lnTo>
                  <a:lnTo>
                    <a:pt x="714442" y="623448"/>
                  </a:lnTo>
                  <a:lnTo>
                    <a:pt x="673352" y="664703"/>
                  </a:lnTo>
                  <a:lnTo>
                    <a:pt x="655143" y="670331"/>
                  </a:lnTo>
                  <a:lnTo>
                    <a:pt x="1019834" y="670331"/>
                  </a:lnTo>
                  <a:lnTo>
                    <a:pt x="1030393" y="585656"/>
                  </a:lnTo>
                  <a:lnTo>
                    <a:pt x="1039377" y="531199"/>
                  </a:lnTo>
                  <a:lnTo>
                    <a:pt x="1049660" y="474137"/>
                  </a:lnTo>
                  <a:lnTo>
                    <a:pt x="1060664" y="415606"/>
                  </a:lnTo>
                  <a:lnTo>
                    <a:pt x="1071814" y="356746"/>
                  </a:lnTo>
                  <a:lnTo>
                    <a:pt x="1082532" y="298695"/>
                  </a:lnTo>
                  <a:lnTo>
                    <a:pt x="1092243" y="242590"/>
                  </a:lnTo>
                  <a:lnTo>
                    <a:pt x="1100369" y="189571"/>
                  </a:lnTo>
                  <a:lnTo>
                    <a:pt x="1106333" y="140776"/>
                  </a:lnTo>
                  <a:lnTo>
                    <a:pt x="1109559" y="97350"/>
                  </a:lnTo>
                  <a:lnTo>
                    <a:pt x="1109470" y="60411"/>
                  </a:lnTo>
                  <a:lnTo>
                    <a:pt x="1105488" y="31117"/>
                  </a:lnTo>
                  <a:lnTo>
                    <a:pt x="1097030" y="10601"/>
                  </a:lnTo>
                  <a:lnTo>
                    <a:pt x="1083552" y="12"/>
                  </a:lnTo>
                  <a:close/>
                </a:path>
              </a:pathLst>
            </a:custGeom>
            <a:solidFill>
              <a:srgbClr val="DCBA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2">
            <a:extLst>
              <a:ext uri="{FF2B5EF4-FFF2-40B4-BE49-F238E27FC236}">
                <a16:creationId xmlns:a16="http://schemas.microsoft.com/office/drawing/2014/main" id="{7ECACC58-36B5-484A-A876-1B7E8044B47E}"/>
              </a:ext>
            </a:extLst>
          </p:cNvPr>
          <p:cNvSpPr/>
          <p:nvPr/>
        </p:nvSpPr>
        <p:spPr>
          <a:xfrm>
            <a:off x="7433582" y="5695407"/>
            <a:ext cx="1909445" cy="1864995"/>
          </a:xfrm>
          <a:custGeom>
            <a:avLst/>
            <a:gdLst/>
            <a:ahLst/>
            <a:cxnLst/>
            <a:rect l="l" t="t" r="r" b="b"/>
            <a:pathLst>
              <a:path w="1909445" h="1864995">
                <a:moveTo>
                  <a:pt x="1292720" y="0"/>
                </a:moveTo>
                <a:lnTo>
                  <a:pt x="1236763" y="2611"/>
                </a:lnTo>
                <a:lnTo>
                  <a:pt x="1180150" y="12499"/>
                </a:lnTo>
                <a:lnTo>
                  <a:pt x="1123017" y="29473"/>
                </a:lnTo>
                <a:lnTo>
                  <a:pt x="1065503" y="53342"/>
                </a:lnTo>
                <a:lnTo>
                  <a:pt x="1007746" y="83916"/>
                </a:lnTo>
                <a:lnTo>
                  <a:pt x="949883" y="121003"/>
                </a:lnTo>
                <a:lnTo>
                  <a:pt x="892052" y="164414"/>
                </a:lnTo>
                <a:lnTo>
                  <a:pt x="834392" y="213956"/>
                </a:lnTo>
                <a:lnTo>
                  <a:pt x="805668" y="240968"/>
                </a:lnTo>
                <a:lnTo>
                  <a:pt x="777039" y="269441"/>
                </a:lnTo>
                <a:lnTo>
                  <a:pt x="748522" y="299351"/>
                </a:lnTo>
                <a:lnTo>
                  <a:pt x="720133" y="330676"/>
                </a:lnTo>
                <a:lnTo>
                  <a:pt x="691890" y="363390"/>
                </a:lnTo>
                <a:lnTo>
                  <a:pt x="663810" y="397471"/>
                </a:lnTo>
                <a:lnTo>
                  <a:pt x="635910" y="432893"/>
                </a:lnTo>
                <a:lnTo>
                  <a:pt x="608208" y="469635"/>
                </a:lnTo>
                <a:lnTo>
                  <a:pt x="580721" y="507671"/>
                </a:lnTo>
                <a:lnTo>
                  <a:pt x="553466" y="546977"/>
                </a:lnTo>
                <a:lnTo>
                  <a:pt x="526461" y="587531"/>
                </a:lnTo>
                <a:lnTo>
                  <a:pt x="499722" y="629308"/>
                </a:lnTo>
                <a:lnTo>
                  <a:pt x="473266" y="672284"/>
                </a:lnTo>
                <a:lnTo>
                  <a:pt x="447112" y="716435"/>
                </a:lnTo>
                <a:lnTo>
                  <a:pt x="421276" y="761738"/>
                </a:lnTo>
                <a:lnTo>
                  <a:pt x="395775" y="808169"/>
                </a:lnTo>
                <a:lnTo>
                  <a:pt x="370627" y="855704"/>
                </a:lnTo>
                <a:lnTo>
                  <a:pt x="345849" y="904318"/>
                </a:lnTo>
                <a:lnTo>
                  <a:pt x="321458" y="953989"/>
                </a:lnTo>
                <a:lnTo>
                  <a:pt x="297472" y="1004692"/>
                </a:lnTo>
                <a:lnTo>
                  <a:pt x="273907" y="1056404"/>
                </a:lnTo>
                <a:lnTo>
                  <a:pt x="250781" y="1109100"/>
                </a:lnTo>
                <a:lnTo>
                  <a:pt x="228111" y="1162758"/>
                </a:lnTo>
                <a:lnTo>
                  <a:pt x="205914" y="1217352"/>
                </a:lnTo>
                <a:lnTo>
                  <a:pt x="184208" y="1272859"/>
                </a:lnTo>
                <a:lnTo>
                  <a:pt x="163010" y="1329256"/>
                </a:lnTo>
                <a:lnTo>
                  <a:pt x="142336" y="1386518"/>
                </a:lnTo>
                <a:lnTo>
                  <a:pt x="122205" y="1444621"/>
                </a:lnTo>
                <a:lnTo>
                  <a:pt x="102634" y="1503542"/>
                </a:lnTo>
                <a:lnTo>
                  <a:pt x="83639" y="1563258"/>
                </a:lnTo>
                <a:lnTo>
                  <a:pt x="65238" y="1623743"/>
                </a:lnTo>
                <a:lnTo>
                  <a:pt x="47448" y="1684975"/>
                </a:lnTo>
                <a:lnTo>
                  <a:pt x="30286" y="1746929"/>
                </a:lnTo>
                <a:lnTo>
                  <a:pt x="13771" y="1809581"/>
                </a:lnTo>
                <a:lnTo>
                  <a:pt x="0" y="1864591"/>
                </a:lnTo>
                <a:lnTo>
                  <a:pt x="1871168" y="1864591"/>
                </a:lnTo>
                <a:lnTo>
                  <a:pt x="1880670" y="1787386"/>
                </a:lnTo>
                <a:lnTo>
                  <a:pt x="1887161" y="1726853"/>
                </a:lnTo>
                <a:lnTo>
                  <a:pt x="1892801" y="1666869"/>
                </a:lnTo>
                <a:lnTo>
                  <a:pt x="1897595" y="1607462"/>
                </a:lnTo>
                <a:lnTo>
                  <a:pt x="1901549" y="1548661"/>
                </a:lnTo>
                <a:lnTo>
                  <a:pt x="1904666" y="1490495"/>
                </a:lnTo>
                <a:lnTo>
                  <a:pt x="1906953" y="1432993"/>
                </a:lnTo>
                <a:lnTo>
                  <a:pt x="1908414" y="1376184"/>
                </a:lnTo>
                <a:lnTo>
                  <a:pt x="1909054" y="1320097"/>
                </a:lnTo>
                <a:lnTo>
                  <a:pt x="1908878" y="1264761"/>
                </a:lnTo>
                <a:lnTo>
                  <a:pt x="1907892" y="1210205"/>
                </a:lnTo>
                <a:lnTo>
                  <a:pt x="1906101" y="1156458"/>
                </a:lnTo>
                <a:lnTo>
                  <a:pt x="1903508" y="1103549"/>
                </a:lnTo>
                <a:lnTo>
                  <a:pt x="1900121" y="1051507"/>
                </a:lnTo>
                <a:lnTo>
                  <a:pt x="1895943" y="1000361"/>
                </a:lnTo>
                <a:lnTo>
                  <a:pt x="1890980" y="950140"/>
                </a:lnTo>
                <a:lnTo>
                  <a:pt x="1885236" y="900872"/>
                </a:lnTo>
                <a:lnTo>
                  <a:pt x="1878717" y="852588"/>
                </a:lnTo>
                <a:lnTo>
                  <a:pt x="1871428" y="805315"/>
                </a:lnTo>
                <a:lnTo>
                  <a:pt x="1863374" y="759083"/>
                </a:lnTo>
                <a:lnTo>
                  <a:pt x="1854559" y="713921"/>
                </a:lnTo>
                <a:lnTo>
                  <a:pt x="1844990" y="669858"/>
                </a:lnTo>
                <a:lnTo>
                  <a:pt x="1834670" y="626922"/>
                </a:lnTo>
                <a:lnTo>
                  <a:pt x="1823606" y="585143"/>
                </a:lnTo>
                <a:lnTo>
                  <a:pt x="1811801" y="544550"/>
                </a:lnTo>
                <a:lnTo>
                  <a:pt x="1799262" y="505172"/>
                </a:lnTo>
                <a:lnTo>
                  <a:pt x="1785993" y="467037"/>
                </a:lnTo>
                <a:lnTo>
                  <a:pt x="1771999" y="430175"/>
                </a:lnTo>
                <a:lnTo>
                  <a:pt x="1757285" y="394614"/>
                </a:lnTo>
                <a:lnTo>
                  <a:pt x="1725719" y="327514"/>
                </a:lnTo>
                <a:lnTo>
                  <a:pt x="1691335" y="265968"/>
                </a:lnTo>
                <a:lnTo>
                  <a:pt x="1654172" y="210208"/>
                </a:lnTo>
                <a:lnTo>
                  <a:pt x="1614272" y="160467"/>
                </a:lnTo>
                <a:lnTo>
                  <a:pt x="1571675" y="116975"/>
                </a:lnTo>
                <a:lnTo>
                  <a:pt x="1526421" y="79965"/>
                </a:lnTo>
                <a:lnTo>
                  <a:pt x="1478550" y="49669"/>
                </a:lnTo>
                <a:lnTo>
                  <a:pt x="1428104" y="26318"/>
                </a:lnTo>
                <a:lnTo>
                  <a:pt x="1375122" y="10144"/>
                </a:lnTo>
                <a:lnTo>
                  <a:pt x="1320409" y="1482"/>
                </a:lnTo>
                <a:lnTo>
                  <a:pt x="1292720" y="0"/>
                </a:lnTo>
                <a:close/>
              </a:path>
            </a:pathLst>
          </a:custGeom>
          <a:solidFill>
            <a:srgbClr val="38BDA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6" name="object 34">
            <a:extLst>
              <a:ext uri="{FF2B5EF4-FFF2-40B4-BE49-F238E27FC236}">
                <a16:creationId xmlns:a16="http://schemas.microsoft.com/office/drawing/2014/main" id="{2BB97712-331A-42B0-BA24-CC7D78983901}"/>
              </a:ext>
            </a:extLst>
          </p:cNvPr>
          <p:cNvGrpSpPr/>
          <p:nvPr/>
        </p:nvGrpSpPr>
        <p:grpSpPr>
          <a:xfrm>
            <a:off x="0" y="1563038"/>
            <a:ext cx="2935605" cy="1473835"/>
            <a:chOff x="0" y="1563038"/>
            <a:chExt cx="2935605" cy="1473835"/>
          </a:xfrm>
        </p:grpSpPr>
        <p:sp>
          <p:nvSpPr>
            <p:cNvPr id="37" name="object 35">
              <a:extLst>
                <a:ext uri="{FF2B5EF4-FFF2-40B4-BE49-F238E27FC236}">
                  <a16:creationId xmlns:a16="http://schemas.microsoft.com/office/drawing/2014/main" id="{FEA62F8B-F703-42FE-91F1-5953CD246766}"/>
                </a:ext>
              </a:extLst>
            </p:cNvPr>
            <p:cNvSpPr/>
            <p:nvPr/>
          </p:nvSpPr>
          <p:spPr>
            <a:xfrm>
              <a:off x="0" y="1563038"/>
              <a:ext cx="725170" cy="1473835"/>
            </a:xfrm>
            <a:custGeom>
              <a:avLst/>
              <a:gdLst/>
              <a:ahLst/>
              <a:cxnLst/>
              <a:rect l="l" t="t" r="r" b="b"/>
              <a:pathLst>
                <a:path w="725170" h="1473835">
                  <a:moveTo>
                    <a:pt x="356265" y="0"/>
                  </a:moveTo>
                  <a:lnTo>
                    <a:pt x="293436" y="10671"/>
                  </a:lnTo>
                  <a:lnTo>
                    <a:pt x="234053" y="41507"/>
                  </a:lnTo>
                  <a:lnTo>
                    <a:pt x="179001" y="90738"/>
                  </a:lnTo>
                  <a:lnTo>
                    <a:pt x="153375" y="121698"/>
                  </a:lnTo>
                  <a:lnTo>
                    <a:pt x="129163" y="156593"/>
                  </a:lnTo>
                  <a:lnTo>
                    <a:pt x="106477" y="195202"/>
                  </a:lnTo>
                  <a:lnTo>
                    <a:pt x="85426" y="237303"/>
                  </a:lnTo>
                  <a:lnTo>
                    <a:pt x="66122" y="282676"/>
                  </a:lnTo>
                  <a:lnTo>
                    <a:pt x="48675" y="331098"/>
                  </a:lnTo>
                  <a:lnTo>
                    <a:pt x="33194" y="382350"/>
                  </a:lnTo>
                  <a:lnTo>
                    <a:pt x="19793" y="436209"/>
                  </a:lnTo>
                  <a:lnTo>
                    <a:pt x="8579" y="492455"/>
                  </a:lnTo>
                  <a:lnTo>
                    <a:pt x="0" y="548676"/>
                  </a:lnTo>
                  <a:lnTo>
                    <a:pt x="0" y="925086"/>
                  </a:lnTo>
                  <a:lnTo>
                    <a:pt x="8579" y="981308"/>
                  </a:lnTo>
                  <a:lnTo>
                    <a:pt x="19793" y="1037554"/>
                  </a:lnTo>
                  <a:lnTo>
                    <a:pt x="33194" y="1091413"/>
                  </a:lnTo>
                  <a:lnTo>
                    <a:pt x="48675" y="1142665"/>
                  </a:lnTo>
                  <a:lnTo>
                    <a:pt x="66122" y="1191087"/>
                  </a:lnTo>
                  <a:lnTo>
                    <a:pt x="85426" y="1236460"/>
                  </a:lnTo>
                  <a:lnTo>
                    <a:pt x="106477" y="1278561"/>
                  </a:lnTo>
                  <a:lnTo>
                    <a:pt x="129163" y="1317169"/>
                  </a:lnTo>
                  <a:lnTo>
                    <a:pt x="153375" y="1352063"/>
                  </a:lnTo>
                  <a:lnTo>
                    <a:pt x="179001" y="1383023"/>
                  </a:lnTo>
                  <a:lnTo>
                    <a:pt x="234053" y="1432252"/>
                  </a:lnTo>
                  <a:lnTo>
                    <a:pt x="293436" y="1463087"/>
                  </a:lnTo>
                  <a:lnTo>
                    <a:pt x="356265" y="1473758"/>
                  </a:lnTo>
                  <a:lnTo>
                    <a:pt x="388057" y="1471054"/>
                  </a:lnTo>
                  <a:lnTo>
                    <a:pt x="449276" y="1450079"/>
                  </a:lnTo>
                  <a:lnTo>
                    <a:pt x="506605" y="1409826"/>
                  </a:lnTo>
                  <a:lnTo>
                    <a:pt x="559161" y="1352063"/>
                  </a:lnTo>
                  <a:lnTo>
                    <a:pt x="583372" y="1317169"/>
                  </a:lnTo>
                  <a:lnTo>
                    <a:pt x="606058" y="1278561"/>
                  </a:lnTo>
                  <a:lnTo>
                    <a:pt x="627108" y="1236460"/>
                  </a:lnTo>
                  <a:lnTo>
                    <a:pt x="646412" y="1191087"/>
                  </a:lnTo>
                  <a:lnTo>
                    <a:pt x="663859" y="1142665"/>
                  </a:lnTo>
                  <a:lnTo>
                    <a:pt x="679338" y="1091413"/>
                  </a:lnTo>
                  <a:lnTo>
                    <a:pt x="692739" y="1037554"/>
                  </a:lnTo>
                  <a:lnTo>
                    <a:pt x="703952" y="981308"/>
                  </a:lnTo>
                  <a:lnTo>
                    <a:pt x="712865" y="922896"/>
                  </a:lnTo>
                  <a:lnTo>
                    <a:pt x="719369" y="862540"/>
                  </a:lnTo>
                  <a:lnTo>
                    <a:pt x="723352" y="800460"/>
                  </a:lnTo>
                  <a:lnTo>
                    <a:pt x="724705" y="736879"/>
                  </a:lnTo>
                  <a:lnTo>
                    <a:pt x="723352" y="673299"/>
                  </a:lnTo>
                  <a:lnTo>
                    <a:pt x="719369" y="611221"/>
                  </a:lnTo>
                  <a:lnTo>
                    <a:pt x="712865" y="550866"/>
                  </a:lnTo>
                  <a:lnTo>
                    <a:pt x="703952" y="492455"/>
                  </a:lnTo>
                  <a:lnTo>
                    <a:pt x="692739" y="436209"/>
                  </a:lnTo>
                  <a:lnTo>
                    <a:pt x="679338" y="382350"/>
                  </a:lnTo>
                  <a:lnTo>
                    <a:pt x="663859" y="331098"/>
                  </a:lnTo>
                  <a:lnTo>
                    <a:pt x="646412" y="282676"/>
                  </a:lnTo>
                  <a:lnTo>
                    <a:pt x="627108" y="237303"/>
                  </a:lnTo>
                  <a:lnTo>
                    <a:pt x="606058" y="195202"/>
                  </a:lnTo>
                  <a:lnTo>
                    <a:pt x="583372" y="156593"/>
                  </a:lnTo>
                  <a:lnTo>
                    <a:pt x="559161" y="121698"/>
                  </a:lnTo>
                  <a:lnTo>
                    <a:pt x="533535" y="90738"/>
                  </a:lnTo>
                  <a:lnTo>
                    <a:pt x="478482" y="41507"/>
                  </a:lnTo>
                  <a:lnTo>
                    <a:pt x="419097" y="10671"/>
                  </a:lnTo>
                  <a:lnTo>
                    <a:pt x="356265" y="0"/>
                  </a:lnTo>
                  <a:close/>
                </a:path>
              </a:pathLst>
            </a:custGeom>
            <a:solidFill>
              <a:srgbClr val="38BD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6">
              <a:extLst>
                <a:ext uri="{FF2B5EF4-FFF2-40B4-BE49-F238E27FC236}">
                  <a16:creationId xmlns:a16="http://schemas.microsoft.com/office/drawing/2014/main" id="{E2C17823-7724-4006-B8B0-F9EEB1310429}"/>
                </a:ext>
              </a:extLst>
            </p:cNvPr>
            <p:cNvSpPr/>
            <p:nvPr/>
          </p:nvSpPr>
          <p:spPr>
            <a:xfrm>
              <a:off x="724710" y="1563038"/>
              <a:ext cx="737235" cy="1473835"/>
            </a:xfrm>
            <a:custGeom>
              <a:avLst/>
              <a:gdLst/>
              <a:ahLst/>
              <a:cxnLst/>
              <a:rect l="l" t="t" r="r" b="b"/>
              <a:pathLst>
                <a:path w="737235" h="1473835">
                  <a:moveTo>
                    <a:pt x="368439" y="0"/>
                  </a:moveTo>
                  <a:lnTo>
                    <a:pt x="305610" y="10671"/>
                  </a:lnTo>
                  <a:lnTo>
                    <a:pt x="246227" y="41507"/>
                  </a:lnTo>
                  <a:lnTo>
                    <a:pt x="191175" y="90738"/>
                  </a:lnTo>
                  <a:lnTo>
                    <a:pt x="165549" y="121698"/>
                  </a:lnTo>
                  <a:lnTo>
                    <a:pt x="141338" y="156593"/>
                  </a:lnTo>
                  <a:lnTo>
                    <a:pt x="118651" y="195202"/>
                  </a:lnTo>
                  <a:lnTo>
                    <a:pt x="97601" y="237303"/>
                  </a:lnTo>
                  <a:lnTo>
                    <a:pt x="78296" y="282676"/>
                  </a:lnTo>
                  <a:lnTo>
                    <a:pt x="60849" y="331098"/>
                  </a:lnTo>
                  <a:lnTo>
                    <a:pt x="45369" y="382350"/>
                  </a:lnTo>
                  <a:lnTo>
                    <a:pt x="31967" y="436209"/>
                  </a:lnTo>
                  <a:lnTo>
                    <a:pt x="20753" y="492455"/>
                  </a:lnTo>
                  <a:lnTo>
                    <a:pt x="11840" y="550866"/>
                  </a:lnTo>
                  <a:lnTo>
                    <a:pt x="5335" y="611221"/>
                  </a:lnTo>
                  <a:lnTo>
                    <a:pt x="1352" y="673299"/>
                  </a:lnTo>
                  <a:lnTo>
                    <a:pt x="0" y="736879"/>
                  </a:lnTo>
                  <a:lnTo>
                    <a:pt x="1352" y="800460"/>
                  </a:lnTo>
                  <a:lnTo>
                    <a:pt x="5335" y="862540"/>
                  </a:lnTo>
                  <a:lnTo>
                    <a:pt x="11840" y="922896"/>
                  </a:lnTo>
                  <a:lnTo>
                    <a:pt x="20753" y="981308"/>
                  </a:lnTo>
                  <a:lnTo>
                    <a:pt x="31967" y="1037554"/>
                  </a:lnTo>
                  <a:lnTo>
                    <a:pt x="45369" y="1091413"/>
                  </a:lnTo>
                  <a:lnTo>
                    <a:pt x="60849" y="1142665"/>
                  </a:lnTo>
                  <a:lnTo>
                    <a:pt x="78296" y="1191087"/>
                  </a:lnTo>
                  <a:lnTo>
                    <a:pt x="97601" y="1236460"/>
                  </a:lnTo>
                  <a:lnTo>
                    <a:pt x="118651" y="1278561"/>
                  </a:lnTo>
                  <a:lnTo>
                    <a:pt x="141338" y="1317169"/>
                  </a:lnTo>
                  <a:lnTo>
                    <a:pt x="165549" y="1352063"/>
                  </a:lnTo>
                  <a:lnTo>
                    <a:pt x="191175" y="1383023"/>
                  </a:lnTo>
                  <a:lnTo>
                    <a:pt x="246227" y="1432252"/>
                  </a:lnTo>
                  <a:lnTo>
                    <a:pt x="305610" y="1463087"/>
                  </a:lnTo>
                  <a:lnTo>
                    <a:pt x="368439" y="1473758"/>
                  </a:lnTo>
                  <a:lnTo>
                    <a:pt x="400231" y="1471054"/>
                  </a:lnTo>
                  <a:lnTo>
                    <a:pt x="461450" y="1450079"/>
                  </a:lnTo>
                  <a:lnTo>
                    <a:pt x="518779" y="1409826"/>
                  </a:lnTo>
                  <a:lnTo>
                    <a:pt x="571335" y="1352063"/>
                  </a:lnTo>
                  <a:lnTo>
                    <a:pt x="595546" y="1317169"/>
                  </a:lnTo>
                  <a:lnTo>
                    <a:pt x="618232" y="1278561"/>
                  </a:lnTo>
                  <a:lnTo>
                    <a:pt x="639282" y="1236460"/>
                  </a:lnTo>
                  <a:lnTo>
                    <a:pt x="658586" y="1191087"/>
                  </a:lnTo>
                  <a:lnTo>
                    <a:pt x="676033" y="1142665"/>
                  </a:lnTo>
                  <a:lnTo>
                    <a:pt x="691512" y="1091413"/>
                  </a:lnTo>
                  <a:lnTo>
                    <a:pt x="704914" y="1037554"/>
                  </a:lnTo>
                  <a:lnTo>
                    <a:pt x="716126" y="981308"/>
                  </a:lnTo>
                  <a:lnTo>
                    <a:pt x="725040" y="922896"/>
                  </a:lnTo>
                  <a:lnTo>
                    <a:pt x="731543" y="862540"/>
                  </a:lnTo>
                  <a:lnTo>
                    <a:pt x="735527" y="800460"/>
                  </a:lnTo>
                  <a:lnTo>
                    <a:pt x="736879" y="736879"/>
                  </a:lnTo>
                  <a:lnTo>
                    <a:pt x="735527" y="673299"/>
                  </a:lnTo>
                  <a:lnTo>
                    <a:pt x="731543" y="611221"/>
                  </a:lnTo>
                  <a:lnTo>
                    <a:pt x="725040" y="550866"/>
                  </a:lnTo>
                  <a:lnTo>
                    <a:pt x="716126" y="492455"/>
                  </a:lnTo>
                  <a:lnTo>
                    <a:pt x="704914" y="436209"/>
                  </a:lnTo>
                  <a:lnTo>
                    <a:pt x="691512" y="382350"/>
                  </a:lnTo>
                  <a:lnTo>
                    <a:pt x="676033" y="331098"/>
                  </a:lnTo>
                  <a:lnTo>
                    <a:pt x="658586" y="282676"/>
                  </a:lnTo>
                  <a:lnTo>
                    <a:pt x="639282" y="237303"/>
                  </a:lnTo>
                  <a:lnTo>
                    <a:pt x="618232" y="195202"/>
                  </a:lnTo>
                  <a:lnTo>
                    <a:pt x="595546" y="156593"/>
                  </a:lnTo>
                  <a:lnTo>
                    <a:pt x="571335" y="121698"/>
                  </a:lnTo>
                  <a:lnTo>
                    <a:pt x="545709" y="90738"/>
                  </a:lnTo>
                  <a:lnTo>
                    <a:pt x="490656" y="41507"/>
                  </a:lnTo>
                  <a:lnTo>
                    <a:pt x="431271" y="10671"/>
                  </a:lnTo>
                  <a:lnTo>
                    <a:pt x="368439" y="0"/>
                  </a:lnTo>
                  <a:close/>
                </a:path>
              </a:pathLst>
            </a:custGeom>
            <a:solidFill>
              <a:srgbClr val="FFDD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7">
              <a:extLst>
                <a:ext uri="{FF2B5EF4-FFF2-40B4-BE49-F238E27FC236}">
                  <a16:creationId xmlns:a16="http://schemas.microsoft.com/office/drawing/2014/main" id="{9A5D6FF9-8646-4956-9130-948DEEB82380}"/>
                </a:ext>
              </a:extLst>
            </p:cNvPr>
            <p:cNvSpPr/>
            <p:nvPr/>
          </p:nvSpPr>
          <p:spPr>
            <a:xfrm>
              <a:off x="1461579" y="1563046"/>
              <a:ext cx="1473835" cy="1473835"/>
            </a:xfrm>
            <a:custGeom>
              <a:avLst/>
              <a:gdLst/>
              <a:ahLst/>
              <a:cxnLst/>
              <a:rect l="l" t="t" r="r" b="b"/>
              <a:pathLst>
                <a:path w="1473835" h="1473835">
                  <a:moveTo>
                    <a:pt x="736879" y="736879"/>
                  </a:moveTo>
                  <a:lnTo>
                    <a:pt x="735533" y="673303"/>
                  </a:lnTo>
                  <a:lnTo>
                    <a:pt x="731545" y="611225"/>
                  </a:lnTo>
                  <a:lnTo>
                    <a:pt x="725043" y="550862"/>
                  </a:lnTo>
                  <a:lnTo>
                    <a:pt x="716127" y="492455"/>
                  </a:lnTo>
                  <a:lnTo>
                    <a:pt x="704913" y="436206"/>
                  </a:lnTo>
                  <a:lnTo>
                    <a:pt x="691515" y="382346"/>
                  </a:lnTo>
                  <a:lnTo>
                    <a:pt x="676033" y="331101"/>
                  </a:lnTo>
                  <a:lnTo>
                    <a:pt x="658583" y="282676"/>
                  </a:lnTo>
                  <a:lnTo>
                    <a:pt x="639279" y="237299"/>
                  </a:lnTo>
                  <a:lnTo>
                    <a:pt x="618223" y="195199"/>
                  </a:lnTo>
                  <a:lnTo>
                    <a:pt x="595541" y="156591"/>
                  </a:lnTo>
                  <a:lnTo>
                    <a:pt x="571334" y="121691"/>
                  </a:lnTo>
                  <a:lnTo>
                    <a:pt x="545706" y="90741"/>
                  </a:lnTo>
                  <a:lnTo>
                    <a:pt x="490651" y="41503"/>
                  </a:lnTo>
                  <a:lnTo>
                    <a:pt x="431266" y="10668"/>
                  </a:lnTo>
                  <a:lnTo>
                    <a:pt x="368439" y="0"/>
                  </a:lnTo>
                  <a:lnTo>
                    <a:pt x="336651" y="2705"/>
                  </a:lnTo>
                  <a:lnTo>
                    <a:pt x="275437" y="23672"/>
                  </a:lnTo>
                  <a:lnTo>
                    <a:pt x="218109" y="63931"/>
                  </a:lnTo>
                  <a:lnTo>
                    <a:pt x="165544" y="121691"/>
                  </a:lnTo>
                  <a:lnTo>
                    <a:pt x="141338" y="156591"/>
                  </a:lnTo>
                  <a:lnTo>
                    <a:pt x="118656" y="195199"/>
                  </a:lnTo>
                  <a:lnTo>
                    <a:pt x="97599" y="237299"/>
                  </a:lnTo>
                  <a:lnTo>
                    <a:pt x="78295" y="282676"/>
                  </a:lnTo>
                  <a:lnTo>
                    <a:pt x="60845" y="331101"/>
                  </a:lnTo>
                  <a:lnTo>
                    <a:pt x="45364" y="382346"/>
                  </a:lnTo>
                  <a:lnTo>
                    <a:pt x="31965" y="436206"/>
                  </a:lnTo>
                  <a:lnTo>
                    <a:pt x="20751" y="492455"/>
                  </a:lnTo>
                  <a:lnTo>
                    <a:pt x="11836" y="550862"/>
                  </a:lnTo>
                  <a:lnTo>
                    <a:pt x="5334" y="611225"/>
                  </a:lnTo>
                  <a:lnTo>
                    <a:pt x="1358" y="673303"/>
                  </a:lnTo>
                  <a:lnTo>
                    <a:pt x="0" y="736879"/>
                  </a:lnTo>
                  <a:lnTo>
                    <a:pt x="1358" y="800455"/>
                  </a:lnTo>
                  <a:lnTo>
                    <a:pt x="5334" y="862533"/>
                  </a:lnTo>
                  <a:lnTo>
                    <a:pt x="11836" y="922896"/>
                  </a:lnTo>
                  <a:lnTo>
                    <a:pt x="20751" y="981303"/>
                  </a:lnTo>
                  <a:lnTo>
                    <a:pt x="31965" y="1037551"/>
                  </a:lnTo>
                  <a:lnTo>
                    <a:pt x="45364" y="1091412"/>
                  </a:lnTo>
                  <a:lnTo>
                    <a:pt x="60845" y="1142657"/>
                  </a:lnTo>
                  <a:lnTo>
                    <a:pt x="78295" y="1191082"/>
                  </a:lnTo>
                  <a:lnTo>
                    <a:pt x="97599" y="1236459"/>
                  </a:lnTo>
                  <a:lnTo>
                    <a:pt x="118656" y="1278559"/>
                  </a:lnTo>
                  <a:lnTo>
                    <a:pt x="141338" y="1317167"/>
                  </a:lnTo>
                  <a:lnTo>
                    <a:pt x="165544" y="1352067"/>
                  </a:lnTo>
                  <a:lnTo>
                    <a:pt x="191173" y="1383017"/>
                  </a:lnTo>
                  <a:lnTo>
                    <a:pt x="246227" y="1432255"/>
                  </a:lnTo>
                  <a:lnTo>
                    <a:pt x="305612" y="1463090"/>
                  </a:lnTo>
                  <a:lnTo>
                    <a:pt x="368439" y="1473758"/>
                  </a:lnTo>
                  <a:lnTo>
                    <a:pt x="400227" y="1471053"/>
                  </a:lnTo>
                  <a:lnTo>
                    <a:pt x="461441" y="1450073"/>
                  </a:lnTo>
                  <a:lnTo>
                    <a:pt x="518769" y="1409827"/>
                  </a:lnTo>
                  <a:lnTo>
                    <a:pt x="571334" y="1352067"/>
                  </a:lnTo>
                  <a:lnTo>
                    <a:pt x="595541" y="1317167"/>
                  </a:lnTo>
                  <a:lnTo>
                    <a:pt x="618223" y="1278559"/>
                  </a:lnTo>
                  <a:lnTo>
                    <a:pt x="639279" y="1236459"/>
                  </a:lnTo>
                  <a:lnTo>
                    <a:pt x="658583" y="1191082"/>
                  </a:lnTo>
                  <a:lnTo>
                    <a:pt x="676033" y="1142657"/>
                  </a:lnTo>
                  <a:lnTo>
                    <a:pt x="691515" y="1091412"/>
                  </a:lnTo>
                  <a:lnTo>
                    <a:pt x="704913" y="1037551"/>
                  </a:lnTo>
                  <a:lnTo>
                    <a:pt x="716127" y="981303"/>
                  </a:lnTo>
                  <a:lnTo>
                    <a:pt x="725043" y="922896"/>
                  </a:lnTo>
                  <a:lnTo>
                    <a:pt x="731545" y="862533"/>
                  </a:lnTo>
                  <a:lnTo>
                    <a:pt x="735533" y="800455"/>
                  </a:lnTo>
                  <a:lnTo>
                    <a:pt x="736879" y="736879"/>
                  </a:lnTo>
                  <a:close/>
                </a:path>
                <a:path w="1473835" h="1473835">
                  <a:moveTo>
                    <a:pt x="1473758" y="736879"/>
                  </a:moveTo>
                  <a:lnTo>
                    <a:pt x="1472399" y="673303"/>
                  </a:lnTo>
                  <a:lnTo>
                    <a:pt x="1468424" y="611225"/>
                  </a:lnTo>
                  <a:lnTo>
                    <a:pt x="1461922" y="550862"/>
                  </a:lnTo>
                  <a:lnTo>
                    <a:pt x="1453007" y="492455"/>
                  </a:lnTo>
                  <a:lnTo>
                    <a:pt x="1441792" y="436206"/>
                  </a:lnTo>
                  <a:lnTo>
                    <a:pt x="1428394" y="382346"/>
                  </a:lnTo>
                  <a:lnTo>
                    <a:pt x="1412913" y="331101"/>
                  </a:lnTo>
                  <a:lnTo>
                    <a:pt x="1395463" y="282676"/>
                  </a:lnTo>
                  <a:lnTo>
                    <a:pt x="1376159" y="237299"/>
                  </a:lnTo>
                  <a:lnTo>
                    <a:pt x="1355115" y="195199"/>
                  </a:lnTo>
                  <a:lnTo>
                    <a:pt x="1332420" y="156591"/>
                  </a:lnTo>
                  <a:lnTo>
                    <a:pt x="1308214" y="121691"/>
                  </a:lnTo>
                  <a:lnTo>
                    <a:pt x="1282585" y="90741"/>
                  </a:lnTo>
                  <a:lnTo>
                    <a:pt x="1227531" y="41503"/>
                  </a:lnTo>
                  <a:lnTo>
                    <a:pt x="1168146" y="10668"/>
                  </a:lnTo>
                  <a:lnTo>
                    <a:pt x="1105319" y="0"/>
                  </a:lnTo>
                  <a:lnTo>
                    <a:pt x="1073531" y="2705"/>
                  </a:lnTo>
                  <a:lnTo>
                    <a:pt x="1012317" y="23672"/>
                  </a:lnTo>
                  <a:lnTo>
                    <a:pt x="954989" y="63931"/>
                  </a:lnTo>
                  <a:lnTo>
                    <a:pt x="902423" y="121691"/>
                  </a:lnTo>
                  <a:lnTo>
                    <a:pt x="878217" y="156591"/>
                  </a:lnTo>
                  <a:lnTo>
                    <a:pt x="855535" y="195199"/>
                  </a:lnTo>
                  <a:lnTo>
                    <a:pt x="834478" y="237299"/>
                  </a:lnTo>
                  <a:lnTo>
                    <a:pt x="815174" y="282676"/>
                  </a:lnTo>
                  <a:lnTo>
                    <a:pt x="797725" y="331101"/>
                  </a:lnTo>
                  <a:lnTo>
                    <a:pt x="782243" y="382346"/>
                  </a:lnTo>
                  <a:lnTo>
                    <a:pt x="768845" y="436206"/>
                  </a:lnTo>
                  <a:lnTo>
                    <a:pt x="757631" y="492455"/>
                  </a:lnTo>
                  <a:lnTo>
                    <a:pt x="748715" y="550862"/>
                  </a:lnTo>
                  <a:lnTo>
                    <a:pt x="742213" y="611225"/>
                  </a:lnTo>
                  <a:lnTo>
                    <a:pt x="738225" y="673303"/>
                  </a:lnTo>
                  <a:lnTo>
                    <a:pt x="736879" y="736879"/>
                  </a:lnTo>
                  <a:lnTo>
                    <a:pt x="738225" y="800455"/>
                  </a:lnTo>
                  <a:lnTo>
                    <a:pt x="742213" y="862533"/>
                  </a:lnTo>
                  <a:lnTo>
                    <a:pt x="748715" y="922896"/>
                  </a:lnTo>
                  <a:lnTo>
                    <a:pt x="757631" y="981303"/>
                  </a:lnTo>
                  <a:lnTo>
                    <a:pt x="768845" y="1037551"/>
                  </a:lnTo>
                  <a:lnTo>
                    <a:pt x="782243" y="1091412"/>
                  </a:lnTo>
                  <a:lnTo>
                    <a:pt x="797725" y="1142657"/>
                  </a:lnTo>
                  <a:lnTo>
                    <a:pt x="815174" y="1191082"/>
                  </a:lnTo>
                  <a:lnTo>
                    <a:pt x="834478" y="1236459"/>
                  </a:lnTo>
                  <a:lnTo>
                    <a:pt x="855535" y="1278559"/>
                  </a:lnTo>
                  <a:lnTo>
                    <a:pt x="878217" y="1317167"/>
                  </a:lnTo>
                  <a:lnTo>
                    <a:pt x="902423" y="1352067"/>
                  </a:lnTo>
                  <a:lnTo>
                    <a:pt x="928052" y="1383017"/>
                  </a:lnTo>
                  <a:lnTo>
                    <a:pt x="983107" y="1432255"/>
                  </a:lnTo>
                  <a:lnTo>
                    <a:pt x="1042492" y="1463090"/>
                  </a:lnTo>
                  <a:lnTo>
                    <a:pt x="1105319" y="1473758"/>
                  </a:lnTo>
                  <a:lnTo>
                    <a:pt x="1137107" y="1471053"/>
                  </a:lnTo>
                  <a:lnTo>
                    <a:pt x="1198333" y="1450073"/>
                  </a:lnTo>
                  <a:lnTo>
                    <a:pt x="1255661" y="1409827"/>
                  </a:lnTo>
                  <a:lnTo>
                    <a:pt x="1308214" y="1352067"/>
                  </a:lnTo>
                  <a:lnTo>
                    <a:pt x="1332420" y="1317167"/>
                  </a:lnTo>
                  <a:lnTo>
                    <a:pt x="1355115" y="1278559"/>
                  </a:lnTo>
                  <a:lnTo>
                    <a:pt x="1376159" y="1236459"/>
                  </a:lnTo>
                  <a:lnTo>
                    <a:pt x="1395463" y="1191082"/>
                  </a:lnTo>
                  <a:lnTo>
                    <a:pt x="1412913" y="1142657"/>
                  </a:lnTo>
                  <a:lnTo>
                    <a:pt x="1428394" y="1091412"/>
                  </a:lnTo>
                  <a:lnTo>
                    <a:pt x="1441792" y="1037551"/>
                  </a:lnTo>
                  <a:lnTo>
                    <a:pt x="1453007" y="981303"/>
                  </a:lnTo>
                  <a:lnTo>
                    <a:pt x="1461922" y="922896"/>
                  </a:lnTo>
                  <a:lnTo>
                    <a:pt x="1468424" y="862533"/>
                  </a:lnTo>
                  <a:lnTo>
                    <a:pt x="1472399" y="800455"/>
                  </a:lnTo>
                  <a:lnTo>
                    <a:pt x="1473758" y="736879"/>
                  </a:lnTo>
                  <a:close/>
                </a:path>
              </a:pathLst>
            </a:custGeom>
            <a:solidFill>
              <a:srgbClr val="38BD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0" name="object 38">
            <a:extLst>
              <a:ext uri="{FF2B5EF4-FFF2-40B4-BE49-F238E27FC236}">
                <a16:creationId xmlns:a16="http://schemas.microsoft.com/office/drawing/2014/main" id="{65C68D3C-2BC9-4EB4-89BB-CE92475F25E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04392" y="2671802"/>
            <a:ext cx="4340284" cy="1214793"/>
          </a:xfrm>
          <a:prstGeom prst="rect">
            <a:avLst/>
          </a:prstGeom>
        </p:spPr>
      </p:pic>
      <p:pic>
        <p:nvPicPr>
          <p:cNvPr id="41" name="object 39">
            <a:extLst>
              <a:ext uri="{FF2B5EF4-FFF2-40B4-BE49-F238E27FC236}">
                <a16:creationId xmlns:a16="http://schemas.microsoft.com/office/drawing/2014/main" id="{B4FD106F-E652-4704-B8DE-CD6C3B939B05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04392" y="1274947"/>
            <a:ext cx="2405997" cy="965487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9984CC8A-C8CA-48FD-A2CA-FA8683E374D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38"/>
          <a:stretch/>
        </p:blipFill>
        <p:spPr>
          <a:xfrm>
            <a:off x="2120412" y="5499770"/>
            <a:ext cx="3160782" cy="2060436"/>
          </a:xfrm>
          <a:prstGeom prst="rect">
            <a:avLst/>
          </a:prstGeom>
        </p:spPr>
      </p:pic>
      <p:grpSp>
        <p:nvGrpSpPr>
          <p:cNvPr id="42" name="object 40">
            <a:extLst>
              <a:ext uri="{FF2B5EF4-FFF2-40B4-BE49-F238E27FC236}">
                <a16:creationId xmlns:a16="http://schemas.microsoft.com/office/drawing/2014/main" id="{8A542491-1202-4D09-AAAB-E11E7579E1F6}"/>
              </a:ext>
            </a:extLst>
          </p:cNvPr>
          <p:cNvGrpSpPr/>
          <p:nvPr/>
        </p:nvGrpSpPr>
        <p:grpSpPr>
          <a:xfrm>
            <a:off x="2764915" y="0"/>
            <a:ext cx="7749540" cy="7178040"/>
            <a:chOff x="2764915" y="0"/>
            <a:chExt cx="7749540" cy="7178040"/>
          </a:xfrm>
        </p:grpSpPr>
        <p:sp>
          <p:nvSpPr>
            <p:cNvPr id="43" name="object 41">
              <a:extLst>
                <a:ext uri="{FF2B5EF4-FFF2-40B4-BE49-F238E27FC236}">
                  <a16:creationId xmlns:a16="http://schemas.microsoft.com/office/drawing/2014/main" id="{8254904E-4110-4157-B091-45D0DB43CA34}"/>
                </a:ext>
              </a:extLst>
            </p:cNvPr>
            <p:cNvSpPr/>
            <p:nvPr/>
          </p:nvSpPr>
          <p:spPr>
            <a:xfrm>
              <a:off x="2764915" y="0"/>
              <a:ext cx="3231515" cy="989330"/>
            </a:xfrm>
            <a:custGeom>
              <a:avLst/>
              <a:gdLst/>
              <a:ahLst/>
              <a:cxnLst/>
              <a:rect l="l" t="t" r="r" b="b"/>
              <a:pathLst>
                <a:path w="3231515" h="989330">
                  <a:moveTo>
                    <a:pt x="2824190" y="775810"/>
                  </a:moveTo>
                  <a:lnTo>
                    <a:pt x="2127530" y="775810"/>
                  </a:lnTo>
                  <a:lnTo>
                    <a:pt x="2147712" y="822250"/>
                  </a:lnTo>
                  <a:lnTo>
                    <a:pt x="2172217" y="863795"/>
                  </a:lnTo>
                  <a:lnTo>
                    <a:pt x="2201005" y="900070"/>
                  </a:lnTo>
                  <a:lnTo>
                    <a:pt x="2234040" y="930700"/>
                  </a:lnTo>
                  <a:lnTo>
                    <a:pt x="2271283" y="955310"/>
                  </a:lnTo>
                  <a:lnTo>
                    <a:pt x="2312696" y="973524"/>
                  </a:lnTo>
                  <a:lnTo>
                    <a:pt x="2377825" y="987436"/>
                  </a:lnTo>
                  <a:lnTo>
                    <a:pt x="2411843" y="988803"/>
                  </a:lnTo>
                  <a:lnTo>
                    <a:pt x="2446667" y="986571"/>
                  </a:lnTo>
                  <a:lnTo>
                    <a:pt x="2518252" y="971693"/>
                  </a:lnTo>
                  <a:lnTo>
                    <a:pt x="2554770" y="959237"/>
                  </a:lnTo>
                  <a:lnTo>
                    <a:pt x="2591688" y="943524"/>
                  </a:lnTo>
                  <a:lnTo>
                    <a:pt x="2628652" y="924768"/>
                  </a:lnTo>
                  <a:lnTo>
                    <a:pt x="2665773" y="902947"/>
                  </a:lnTo>
                  <a:lnTo>
                    <a:pt x="2702854" y="878194"/>
                  </a:lnTo>
                  <a:lnTo>
                    <a:pt x="2739773" y="850605"/>
                  </a:lnTo>
                  <a:lnTo>
                    <a:pt x="2776408" y="820276"/>
                  </a:lnTo>
                  <a:lnTo>
                    <a:pt x="2812639" y="787303"/>
                  </a:lnTo>
                  <a:lnTo>
                    <a:pt x="2824190" y="775810"/>
                  </a:lnTo>
                  <a:close/>
                </a:path>
                <a:path w="3231515" h="989330">
                  <a:moveTo>
                    <a:pt x="3231295" y="0"/>
                  </a:moveTo>
                  <a:lnTo>
                    <a:pt x="133114" y="0"/>
                  </a:lnTo>
                  <a:lnTo>
                    <a:pt x="123304" y="20821"/>
                  </a:lnTo>
                  <a:lnTo>
                    <a:pt x="98922" y="78101"/>
                  </a:lnTo>
                  <a:lnTo>
                    <a:pt x="77263" y="135069"/>
                  </a:lnTo>
                  <a:lnTo>
                    <a:pt x="58309" y="191561"/>
                  </a:lnTo>
                  <a:lnTo>
                    <a:pt x="42045" y="247419"/>
                  </a:lnTo>
                  <a:lnTo>
                    <a:pt x="28453" y="302479"/>
                  </a:lnTo>
                  <a:lnTo>
                    <a:pt x="17518" y="356581"/>
                  </a:lnTo>
                  <a:lnTo>
                    <a:pt x="9221" y="409564"/>
                  </a:lnTo>
                  <a:lnTo>
                    <a:pt x="3547" y="461266"/>
                  </a:lnTo>
                  <a:lnTo>
                    <a:pt x="479" y="511527"/>
                  </a:lnTo>
                  <a:lnTo>
                    <a:pt x="0" y="560184"/>
                  </a:lnTo>
                  <a:lnTo>
                    <a:pt x="2093" y="607078"/>
                  </a:lnTo>
                  <a:lnTo>
                    <a:pt x="6742" y="652046"/>
                  </a:lnTo>
                  <a:lnTo>
                    <a:pt x="13930" y="694928"/>
                  </a:lnTo>
                  <a:lnTo>
                    <a:pt x="23641" y="735562"/>
                  </a:lnTo>
                  <a:lnTo>
                    <a:pt x="35857" y="773787"/>
                  </a:lnTo>
                  <a:lnTo>
                    <a:pt x="50563" y="809442"/>
                  </a:lnTo>
                  <a:lnTo>
                    <a:pt x="87374" y="872397"/>
                  </a:lnTo>
                  <a:lnTo>
                    <a:pt x="133941" y="923137"/>
                  </a:lnTo>
                  <a:lnTo>
                    <a:pt x="190131" y="960373"/>
                  </a:lnTo>
                  <a:lnTo>
                    <a:pt x="260182" y="983649"/>
                  </a:lnTo>
                  <a:lnTo>
                    <a:pt x="300032" y="988395"/>
                  </a:lnTo>
                  <a:lnTo>
                    <a:pt x="341139" y="987926"/>
                  </a:lnTo>
                  <a:lnTo>
                    <a:pt x="383296" y="982404"/>
                  </a:lnTo>
                  <a:lnTo>
                    <a:pt x="426296" y="971990"/>
                  </a:lnTo>
                  <a:lnTo>
                    <a:pt x="469933" y="956849"/>
                  </a:lnTo>
                  <a:lnTo>
                    <a:pt x="514002" y="937142"/>
                  </a:lnTo>
                  <a:lnTo>
                    <a:pt x="558295" y="913031"/>
                  </a:lnTo>
                  <a:lnTo>
                    <a:pt x="602607" y="884681"/>
                  </a:lnTo>
                  <a:lnTo>
                    <a:pt x="646730" y="852252"/>
                  </a:lnTo>
                  <a:lnTo>
                    <a:pt x="690460" y="815908"/>
                  </a:lnTo>
                  <a:lnTo>
                    <a:pt x="733590" y="775810"/>
                  </a:lnTo>
                  <a:lnTo>
                    <a:pt x="2824190" y="775810"/>
                  </a:lnTo>
                  <a:lnTo>
                    <a:pt x="2883402" y="713801"/>
                  </a:lnTo>
                  <a:lnTo>
                    <a:pt x="2917693" y="673465"/>
                  </a:lnTo>
                  <a:lnTo>
                    <a:pt x="2951095" y="630865"/>
                  </a:lnTo>
                  <a:lnTo>
                    <a:pt x="2983487" y="586097"/>
                  </a:lnTo>
                  <a:lnTo>
                    <a:pt x="3014747" y="539256"/>
                  </a:lnTo>
                  <a:lnTo>
                    <a:pt x="3044755" y="490439"/>
                  </a:lnTo>
                  <a:lnTo>
                    <a:pt x="3073390" y="439739"/>
                  </a:lnTo>
                  <a:lnTo>
                    <a:pt x="3100530" y="387253"/>
                  </a:lnTo>
                  <a:lnTo>
                    <a:pt x="3126054" y="333076"/>
                  </a:lnTo>
                  <a:lnTo>
                    <a:pt x="3150435" y="275795"/>
                  </a:lnTo>
                  <a:lnTo>
                    <a:pt x="3172093" y="218828"/>
                  </a:lnTo>
                  <a:lnTo>
                    <a:pt x="3191046" y="162335"/>
                  </a:lnTo>
                  <a:lnTo>
                    <a:pt x="3207310" y="106478"/>
                  </a:lnTo>
                  <a:lnTo>
                    <a:pt x="3220902" y="51417"/>
                  </a:lnTo>
                  <a:lnTo>
                    <a:pt x="3231295" y="0"/>
                  </a:lnTo>
                  <a:close/>
                </a:path>
                <a:path w="3231515" h="989330">
                  <a:moveTo>
                    <a:pt x="1430566" y="775810"/>
                  </a:moveTo>
                  <a:lnTo>
                    <a:pt x="733590" y="775810"/>
                  </a:lnTo>
                  <a:lnTo>
                    <a:pt x="753773" y="822250"/>
                  </a:lnTo>
                  <a:lnTo>
                    <a:pt x="778278" y="863795"/>
                  </a:lnTo>
                  <a:lnTo>
                    <a:pt x="807068" y="900070"/>
                  </a:lnTo>
                  <a:lnTo>
                    <a:pt x="840105" y="930700"/>
                  </a:lnTo>
                  <a:lnTo>
                    <a:pt x="877351" y="955310"/>
                  </a:lnTo>
                  <a:lnTo>
                    <a:pt x="918769" y="973524"/>
                  </a:lnTo>
                  <a:lnTo>
                    <a:pt x="957158" y="983649"/>
                  </a:lnTo>
                  <a:lnTo>
                    <a:pt x="997008" y="988395"/>
                  </a:lnTo>
                  <a:lnTo>
                    <a:pt x="1038115" y="987926"/>
                  </a:lnTo>
                  <a:lnTo>
                    <a:pt x="1080272" y="982404"/>
                  </a:lnTo>
                  <a:lnTo>
                    <a:pt x="1123272" y="971990"/>
                  </a:lnTo>
                  <a:lnTo>
                    <a:pt x="1166909" y="956849"/>
                  </a:lnTo>
                  <a:lnTo>
                    <a:pt x="1210978" y="937142"/>
                  </a:lnTo>
                  <a:lnTo>
                    <a:pt x="1255271" y="913031"/>
                  </a:lnTo>
                  <a:lnTo>
                    <a:pt x="1299583" y="884681"/>
                  </a:lnTo>
                  <a:lnTo>
                    <a:pt x="1343706" y="852252"/>
                  </a:lnTo>
                  <a:lnTo>
                    <a:pt x="1387436" y="815908"/>
                  </a:lnTo>
                  <a:lnTo>
                    <a:pt x="1430566" y="775810"/>
                  </a:lnTo>
                  <a:close/>
                </a:path>
                <a:path w="3231515" h="989330">
                  <a:moveTo>
                    <a:pt x="2127530" y="775810"/>
                  </a:moveTo>
                  <a:lnTo>
                    <a:pt x="1430566" y="775810"/>
                  </a:lnTo>
                  <a:lnTo>
                    <a:pt x="1450749" y="822250"/>
                  </a:lnTo>
                  <a:lnTo>
                    <a:pt x="1475253" y="863795"/>
                  </a:lnTo>
                  <a:lnTo>
                    <a:pt x="1504042" y="900070"/>
                  </a:lnTo>
                  <a:lnTo>
                    <a:pt x="1537077" y="930700"/>
                  </a:lnTo>
                  <a:lnTo>
                    <a:pt x="1574320" y="955310"/>
                  </a:lnTo>
                  <a:lnTo>
                    <a:pt x="1615732" y="973524"/>
                  </a:lnTo>
                  <a:lnTo>
                    <a:pt x="1654121" y="983649"/>
                  </a:lnTo>
                  <a:lnTo>
                    <a:pt x="1693972" y="988395"/>
                  </a:lnTo>
                  <a:lnTo>
                    <a:pt x="1735079" y="987926"/>
                  </a:lnTo>
                  <a:lnTo>
                    <a:pt x="1777235" y="982404"/>
                  </a:lnTo>
                  <a:lnTo>
                    <a:pt x="1820235" y="971990"/>
                  </a:lnTo>
                  <a:lnTo>
                    <a:pt x="1863873" y="956849"/>
                  </a:lnTo>
                  <a:lnTo>
                    <a:pt x="1907941" y="937142"/>
                  </a:lnTo>
                  <a:lnTo>
                    <a:pt x="1952234" y="913031"/>
                  </a:lnTo>
                  <a:lnTo>
                    <a:pt x="1996546" y="884681"/>
                  </a:lnTo>
                  <a:lnTo>
                    <a:pt x="2040670" y="852252"/>
                  </a:lnTo>
                  <a:lnTo>
                    <a:pt x="2084400" y="815908"/>
                  </a:lnTo>
                  <a:lnTo>
                    <a:pt x="2127530" y="775810"/>
                  </a:lnTo>
                  <a:close/>
                </a:path>
              </a:pathLst>
            </a:custGeom>
            <a:solidFill>
              <a:srgbClr val="FFDD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2">
              <a:extLst>
                <a:ext uri="{FF2B5EF4-FFF2-40B4-BE49-F238E27FC236}">
                  <a16:creationId xmlns:a16="http://schemas.microsoft.com/office/drawing/2014/main" id="{14C587CA-AD2E-4A39-BB3C-B548A4A608F7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04387" y="0"/>
              <a:ext cx="7209482" cy="71774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8638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60005"/>
                </a:lnTo>
                <a:lnTo>
                  <a:pt x="10692003" y="7560005"/>
                </a:lnTo>
                <a:lnTo>
                  <a:pt x="10692003" y="0"/>
                </a:lnTo>
                <a:close/>
              </a:path>
            </a:pathLst>
          </a:custGeom>
          <a:solidFill>
            <a:srgbClr val="38BDA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object 6">
            <a:extLst>
              <a:ext uri="{FF2B5EF4-FFF2-40B4-BE49-F238E27FC236}">
                <a16:creationId xmlns:a16="http://schemas.microsoft.com/office/drawing/2014/main" id="{38350C4A-98FE-4FD6-8BC7-08C29B120E2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 rot="603069">
            <a:off x="1736914" y="588053"/>
            <a:ext cx="7218300" cy="6339661"/>
          </a:xfrm>
          <a:prstGeom prst="rect">
            <a:avLst/>
          </a:prstGeom>
        </p:spPr>
      </p:pic>
      <p:pic>
        <p:nvPicPr>
          <p:cNvPr id="21" name="Евражка для видеообращения">
            <a:hlinkClick r:id="" action="ppaction://media"/>
            <a:extLst>
              <a:ext uri="{FF2B5EF4-FFF2-40B4-BE49-F238E27FC236}">
                <a16:creationId xmlns:a16="http://schemas.microsoft.com/office/drawing/2014/main" id="{2887B9F4-3926-4DE7-AA99-109088FFB6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74900" y="2867025"/>
            <a:ext cx="5715000" cy="321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263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60005"/>
                </a:lnTo>
                <a:lnTo>
                  <a:pt x="10692003" y="7560005"/>
                </a:lnTo>
                <a:lnTo>
                  <a:pt x="10692003" y="0"/>
                </a:lnTo>
                <a:close/>
              </a:path>
            </a:pathLst>
          </a:custGeom>
          <a:solidFill>
            <a:srgbClr val="019D8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2354" y="693737"/>
            <a:ext cx="2876503" cy="28764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98836" y="693737"/>
            <a:ext cx="2876511" cy="287649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32354" y="4059847"/>
            <a:ext cx="2876503" cy="287651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898836" y="4059847"/>
            <a:ext cx="2876511" cy="2876511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165340" y="4059847"/>
            <a:ext cx="2876499" cy="2876511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589068" y="3548278"/>
            <a:ext cx="14960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>
                <a:solidFill>
                  <a:srgbClr val="FFFFFF"/>
                </a:solidFill>
              </a:rPr>
              <a:t>медведи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348790" y="6935637"/>
            <a:ext cx="14439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75" dirty="0">
                <a:solidFill>
                  <a:srgbClr val="FFFFFF"/>
                </a:solidFill>
                <a:latin typeface="Arial Black"/>
                <a:cs typeface="Arial Black"/>
              </a:rPr>
              <a:t>вулканы</a:t>
            </a:r>
            <a:endParaRPr sz="2400">
              <a:latin typeface="Arial Black"/>
              <a:cs typeface="Arial Black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446378" y="6935637"/>
            <a:ext cx="23355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75" dirty="0">
                <a:solidFill>
                  <a:srgbClr val="FFFFFF"/>
                </a:solidFill>
                <a:latin typeface="Arial Black"/>
                <a:cs typeface="Arial Black"/>
              </a:rPr>
              <a:t>лавовые</a:t>
            </a:r>
            <a:r>
              <a:rPr sz="2400" spc="-7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Arial Black"/>
                <a:cs typeface="Arial Black"/>
              </a:rPr>
              <a:t>поля</a:t>
            </a:r>
            <a:endParaRPr sz="2400">
              <a:latin typeface="Arial Black"/>
              <a:cs typeface="Arial Black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623511" y="6935637"/>
            <a:ext cx="14274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70" dirty="0">
                <a:solidFill>
                  <a:srgbClr val="FFFFFF"/>
                </a:solidFill>
                <a:latin typeface="Arial Black"/>
                <a:cs typeface="Arial Black"/>
              </a:rPr>
              <a:t>гейзеры</a:t>
            </a:r>
            <a:endParaRPr sz="2400">
              <a:latin typeface="Arial Black"/>
              <a:cs typeface="Arial Black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40037" y="3551135"/>
            <a:ext cx="20815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5" dirty="0">
                <a:solidFill>
                  <a:srgbClr val="FFFFFF"/>
                </a:solidFill>
                <a:latin typeface="Arial Black"/>
                <a:cs typeface="Arial Black"/>
              </a:rPr>
              <a:t>тихий</a:t>
            </a:r>
            <a:r>
              <a:rPr sz="2400" spc="-16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400" spc="-60" dirty="0">
                <a:solidFill>
                  <a:srgbClr val="FFFFFF"/>
                </a:solidFill>
                <a:latin typeface="Arial Black"/>
                <a:cs typeface="Arial Black"/>
              </a:rPr>
              <a:t>океан</a:t>
            </a:r>
            <a:endParaRPr sz="2400">
              <a:latin typeface="Arial Black"/>
              <a:cs typeface="Arial Black"/>
            </a:endParaRPr>
          </a:p>
        </p:txBody>
      </p:sp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286829" y="1230793"/>
            <a:ext cx="2879850" cy="2218446"/>
          </a:xfrm>
          <a:prstGeom prst="rect">
            <a:avLst/>
          </a:prstGeom>
        </p:spPr>
      </p:pic>
      <p:grpSp>
        <p:nvGrpSpPr>
          <p:cNvPr id="14" name="object 14"/>
          <p:cNvGrpSpPr/>
          <p:nvPr/>
        </p:nvGrpSpPr>
        <p:grpSpPr>
          <a:xfrm>
            <a:off x="7112014" y="1511760"/>
            <a:ext cx="106045" cy="137795"/>
            <a:chOff x="7112014" y="1511760"/>
            <a:chExt cx="106045" cy="137795"/>
          </a:xfrm>
        </p:grpSpPr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112082" y="1526253"/>
              <a:ext cx="100695" cy="11041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112014" y="1511760"/>
              <a:ext cx="105477" cy="13750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60005"/>
                </a:lnTo>
                <a:lnTo>
                  <a:pt x="10692003" y="7560005"/>
                </a:lnTo>
                <a:lnTo>
                  <a:pt x="10692003" y="0"/>
                </a:lnTo>
                <a:close/>
              </a:path>
            </a:pathLst>
          </a:custGeom>
          <a:solidFill>
            <a:srgbClr val="38BDA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939344" y="332380"/>
            <a:ext cx="9279255" cy="6854190"/>
            <a:chOff x="939344" y="332380"/>
            <a:chExt cx="9279255" cy="685419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85771" y="2089150"/>
              <a:ext cx="7075223" cy="479277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939344" y="1921776"/>
              <a:ext cx="7075805" cy="4792980"/>
            </a:xfrm>
            <a:custGeom>
              <a:avLst/>
              <a:gdLst/>
              <a:ahLst/>
              <a:cxnLst/>
              <a:rect l="l" t="t" r="r" b="b"/>
              <a:pathLst>
                <a:path w="7075805" h="4792980">
                  <a:moveTo>
                    <a:pt x="4716816" y="0"/>
                  </a:moveTo>
                  <a:lnTo>
                    <a:pt x="2358414" y="381685"/>
                  </a:lnTo>
                  <a:lnTo>
                    <a:pt x="0" y="0"/>
                  </a:lnTo>
                  <a:lnTo>
                    <a:pt x="0" y="4411117"/>
                  </a:lnTo>
                  <a:lnTo>
                    <a:pt x="2358414" y="4792793"/>
                  </a:lnTo>
                  <a:lnTo>
                    <a:pt x="4716816" y="4411117"/>
                  </a:lnTo>
                  <a:lnTo>
                    <a:pt x="7075219" y="4792793"/>
                  </a:lnTo>
                  <a:lnTo>
                    <a:pt x="7075219" y="381685"/>
                  </a:lnTo>
                  <a:lnTo>
                    <a:pt x="4716816" y="0"/>
                  </a:lnTo>
                  <a:close/>
                </a:path>
              </a:pathLst>
            </a:custGeom>
            <a:solidFill>
              <a:srgbClr val="FFFC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97758" y="1921780"/>
              <a:ext cx="2358402" cy="479278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55635" y="332380"/>
              <a:ext cx="8762838" cy="6853772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21321" rIns="0" bIns="0" rtlCol="0">
            <a:spAutoFit/>
          </a:bodyPr>
          <a:lstStyle/>
          <a:p>
            <a:pPr marL="5439410" marR="5080">
              <a:lnSpc>
                <a:spcPct val="110100"/>
              </a:lnSpc>
              <a:spcBef>
                <a:spcPts val="100"/>
              </a:spcBef>
            </a:pPr>
            <a:r>
              <a:rPr sz="3050" spc="-30" dirty="0">
                <a:solidFill>
                  <a:srgbClr val="FFFFFF"/>
                </a:solidFill>
              </a:rPr>
              <a:t>НАЙДИ</a:t>
            </a:r>
            <a:r>
              <a:rPr sz="3050" spc="-210" dirty="0">
                <a:solidFill>
                  <a:srgbClr val="FFFFFF"/>
                </a:solidFill>
              </a:rPr>
              <a:t> </a:t>
            </a:r>
            <a:r>
              <a:rPr sz="3050" spc="-45" dirty="0">
                <a:solidFill>
                  <a:srgbClr val="FFFFFF"/>
                </a:solidFill>
              </a:rPr>
              <a:t>КАМЧАТКУ </a:t>
            </a:r>
            <a:r>
              <a:rPr sz="3050" dirty="0">
                <a:solidFill>
                  <a:srgbClr val="FFFFFF"/>
                </a:solidFill>
              </a:rPr>
              <a:t>НА</a:t>
            </a:r>
            <a:r>
              <a:rPr sz="3050" spc="-145" dirty="0">
                <a:solidFill>
                  <a:srgbClr val="FFFFFF"/>
                </a:solidFill>
              </a:rPr>
              <a:t> </a:t>
            </a:r>
            <a:r>
              <a:rPr sz="3050" spc="-125" dirty="0">
                <a:solidFill>
                  <a:srgbClr val="FFFFFF"/>
                </a:solidFill>
              </a:rPr>
              <a:t>КАРТЕ</a:t>
            </a:r>
            <a:r>
              <a:rPr sz="3050" spc="-145" dirty="0">
                <a:solidFill>
                  <a:srgbClr val="FFFFFF"/>
                </a:solidFill>
              </a:rPr>
              <a:t> </a:t>
            </a:r>
            <a:r>
              <a:rPr sz="3050" spc="-30" dirty="0">
                <a:solidFill>
                  <a:srgbClr val="FFFFFF"/>
                </a:solidFill>
              </a:rPr>
              <a:t>РОССИИ</a:t>
            </a:r>
            <a:endParaRPr sz="305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60005"/>
                </a:lnTo>
                <a:lnTo>
                  <a:pt x="10692003" y="7560005"/>
                </a:lnTo>
                <a:lnTo>
                  <a:pt x="10692003" y="0"/>
                </a:lnTo>
                <a:close/>
              </a:path>
            </a:pathLst>
          </a:custGeom>
          <a:solidFill>
            <a:srgbClr val="38BDAD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217E8B1-8689-40D5-805B-8F4D73F035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00" y="2638425"/>
            <a:ext cx="6924322" cy="21336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object 299">
            <a:extLst>
              <a:ext uri="{FF2B5EF4-FFF2-40B4-BE49-F238E27FC236}">
                <a16:creationId xmlns:a16="http://schemas.microsoft.com/office/drawing/2014/main" id="{544B594B-0DFE-4454-B61F-976DA8CE6221}"/>
              </a:ext>
            </a:extLst>
          </p:cNvPr>
          <p:cNvPicPr/>
          <p:nvPr/>
        </p:nvPicPr>
        <p:blipFill rotWithShape="1">
          <a:blip r:embed="rId3" cstate="print"/>
          <a:srcRect l="35546" r="-457" b="25910"/>
          <a:stretch/>
        </p:blipFill>
        <p:spPr>
          <a:xfrm>
            <a:off x="7251700" y="2333625"/>
            <a:ext cx="3200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5700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739120" cy="7560309"/>
            <a:chOff x="0" y="0"/>
            <a:chExt cx="10739120" cy="75603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692003" cy="473927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945508"/>
              <a:ext cx="10738620" cy="5614496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658591" y="5193677"/>
            <a:ext cx="5320030" cy="1113790"/>
          </a:xfrm>
          <a:prstGeom prst="rect">
            <a:avLst/>
          </a:prstGeom>
        </p:spPr>
        <p:txBody>
          <a:bodyPr vert="horz" wrap="square" lIns="0" tIns="1905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00"/>
              </a:spcBef>
            </a:pPr>
            <a:r>
              <a:rPr sz="2400" spc="-10" dirty="0">
                <a:solidFill>
                  <a:srgbClr val="231F20"/>
                </a:solidFill>
                <a:latin typeface="Arial Black"/>
                <a:cs typeface="Arial Black"/>
              </a:rPr>
              <a:t>Корякский</a:t>
            </a:r>
            <a:endParaRPr sz="2400">
              <a:latin typeface="Arial Black"/>
              <a:cs typeface="Arial Black"/>
            </a:endParaRPr>
          </a:p>
          <a:p>
            <a:pPr marL="3259454">
              <a:lnSpc>
                <a:spcPct val="100000"/>
              </a:lnSpc>
              <a:spcBef>
                <a:spcPts val="1405"/>
              </a:spcBef>
            </a:pPr>
            <a:r>
              <a:rPr sz="2400" spc="-30" dirty="0">
                <a:solidFill>
                  <a:srgbClr val="231F20"/>
                </a:solidFill>
                <a:latin typeface="Arial Black"/>
                <a:cs typeface="Arial Black"/>
              </a:rPr>
              <a:t>Авачинский</a:t>
            </a:r>
            <a:endParaRPr sz="2400">
              <a:latin typeface="Arial Black"/>
              <a:cs typeface="Arial Blac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594765" y="4979441"/>
            <a:ext cx="19989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80" dirty="0">
                <a:solidFill>
                  <a:srgbClr val="231F20"/>
                </a:solidFill>
                <a:latin typeface="Arial Black"/>
                <a:cs typeface="Arial Black"/>
              </a:rPr>
              <a:t>Козельский</a:t>
            </a:r>
            <a:endParaRPr sz="2400">
              <a:latin typeface="Arial Black"/>
              <a:cs typeface="Arial Black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51434" rIns="0" bIns="0" rtlCol="0">
            <a:spAutoFit/>
          </a:bodyPr>
          <a:lstStyle/>
          <a:p>
            <a:pPr marL="5278120">
              <a:lnSpc>
                <a:spcPct val="100000"/>
              </a:lnSpc>
              <a:spcBef>
                <a:spcPts val="100"/>
              </a:spcBef>
            </a:pPr>
            <a:r>
              <a:rPr b="1" spc="-35" dirty="0">
                <a:solidFill>
                  <a:srgbClr val="FFFFFF"/>
                </a:solidFill>
                <a:latin typeface="DejaVu Serif Condensed"/>
                <a:cs typeface="DejaVu Serif Condensed"/>
              </a:rPr>
              <a:t>«</a:t>
            </a:r>
            <a:r>
              <a:rPr spc="-35" dirty="0">
                <a:solidFill>
                  <a:srgbClr val="FFFFFF"/>
                </a:solidFill>
              </a:rPr>
              <a:t>ДОМАШНИЕ»</a:t>
            </a:r>
            <a:r>
              <a:rPr spc="-145" dirty="0">
                <a:solidFill>
                  <a:srgbClr val="FFFFFF"/>
                </a:solidFill>
              </a:rPr>
              <a:t> </a:t>
            </a:r>
            <a:r>
              <a:rPr spc="-30" dirty="0">
                <a:solidFill>
                  <a:srgbClr val="FFFFFF"/>
                </a:solidFill>
              </a:rPr>
              <a:t>ВУЛКАНЫ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3" y="4130738"/>
            <a:ext cx="10692130" cy="3429635"/>
            <a:chOff x="-3" y="4130738"/>
            <a:chExt cx="10692130" cy="34296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908865"/>
              <a:ext cx="10692003" cy="265113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17776" y="4162606"/>
              <a:ext cx="8844622" cy="312207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-3" y="4193730"/>
              <a:ext cx="5125720" cy="3091180"/>
            </a:xfrm>
            <a:custGeom>
              <a:avLst/>
              <a:gdLst/>
              <a:ahLst/>
              <a:cxnLst/>
              <a:rect l="l" t="t" r="r" b="b"/>
              <a:pathLst>
                <a:path w="5125720" h="3091179">
                  <a:moveTo>
                    <a:pt x="5125317" y="0"/>
                  </a:moveTo>
                  <a:lnTo>
                    <a:pt x="5086217" y="12900"/>
                  </a:lnTo>
                  <a:lnTo>
                    <a:pt x="5039821" y="24942"/>
                  </a:lnTo>
                  <a:lnTo>
                    <a:pt x="4993321" y="32323"/>
                  </a:lnTo>
                  <a:lnTo>
                    <a:pt x="4943656" y="33966"/>
                  </a:lnTo>
                  <a:lnTo>
                    <a:pt x="4895077" y="29321"/>
                  </a:lnTo>
                  <a:lnTo>
                    <a:pt x="4851835" y="17843"/>
                  </a:lnTo>
                  <a:lnTo>
                    <a:pt x="4824176" y="12026"/>
                  </a:lnTo>
                  <a:lnTo>
                    <a:pt x="4767423" y="23413"/>
                  </a:lnTo>
                  <a:lnTo>
                    <a:pt x="4720127" y="52707"/>
                  </a:lnTo>
                  <a:lnTo>
                    <a:pt x="4687200" y="78542"/>
                  </a:lnTo>
                  <a:lnTo>
                    <a:pt x="4645658" y="112076"/>
                  </a:lnTo>
                  <a:lnTo>
                    <a:pt x="4599373" y="150061"/>
                  </a:lnTo>
                  <a:lnTo>
                    <a:pt x="4552215" y="189248"/>
                  </a:lnTo>
                  <a:lnTo>
                    <a:pt x="4508054" y="226388"/>
                  </a:lnTo>
                  <a:lnTo>
                    <a:pt x="4470760" y="258233"/>
                  </a:lnTo>
                  <a:lnTo>
                    <a:pt x="4404989" y="319795"/>
                  </a:lnTo>
                  <a:lnTo>
                    <a:pt x="4380538" y="347132"/>
                  </a:lnTo>
                  <a:lnTo>
                    <a:pt x="4359793" y="368273"/>
                  </a:lnTo>
                  <a:lnTo>
                    <a:pt x="4331694" y="387946"/>
                  </a:lnTo>
                  <a:lnTo>
                    <a:pt x="4298663" y="404318"/>
                  </a:lnTo>
                  <a:lnTo>
                    <a:pt x="4227924" y="432936"/>
                  </a:lnTo>
                  <a:lnTo>
                    <a:pt x="4194636" y="449071"/>
                  </a:lnTo>
                  <a:lnTo>
                    <a:pt x="4162736" y="468965"/>
                  </a:lnTo>
                  <a:lnTo>
                    <a:pt x="4132529" y="490967"/>
                  </a:lnTo>
                  <a:lnTo>
                    <a:pt x="4073643" y="537425"/>
                  </a:lnTo>
                  <a:lnTo>
                    <a:pt x="4033150" y="567525"/>
                  </a:lnTo>
                  <a:lnTo>
                    <a:pt x="3991837" y="596397"/>
                  </a:lnTo>
                  <a:lnTo>
                    <a:pt x="3908513" y="653083"/>
                  </a:lnTo>
                  <a:lnTo>
                    <a:pt x="3867385" y="682206"/>
                  </a:lnTo>
                  <a:lnTo>
                    <a:pt x="3827199" y="712723"/>
                  </a:lnTo>
                  <a:lnTo>
                    <a:pt x="3788999" y="742083"/>
                  </a:lnTo>
                  <a:lnTo>
                    <a:pt x="3748380" y="771635"/>
                  </a:lnTo>
                  <a:lnTo>
                    <a:pt x="3706143" y="801076"/>
                  </a:lnTo>
                  <a:lnTo>
                    <a:pt x="3663090" y="830103"/>
                  </a:lnTo>
                  <a:lnTo>
                    <a:pt x="3620021" y="858415"/>
                  </a:lnTo>
                  <a:lnTo>
                    <a:pt x="3577738" y="885709"/>
                  </a:lnTo>
                  <a:lnTo>
                    <a:pt x="3537042" y="911682"/>
                  </a:lnTo>
                  <a:lnTo>
                    <a:pt x="3498844" y="936922"/>
                  </a:lnTo>
                  <a:lnTo>
                    <a:pt x="3459266" y="964573"/>
                  </a:lnTo>
                  <a:lnTo>
                    <a:pt x="3418896" y="993738"/>
                  </a:lnTo>
                  <a:lnTo>
                    <a:pt x="3338138" y="1053033"/>
                  </a:lnTo>
                  <a:lnTo>
                    <a:pt x="3298930" y="1081372"/>
                  </a:lnTo>
                  <a:lnTo>
                    <a:pt x="3261287" y="1107643"/>
                  </a:lnTo>
                  <a:lnTo>
                    <a:pt x="3221343" y="1134149"/>
                  </a:lnTo>
                  <a:lnTo>
                    <a:pt x="3182347" y="1158770"/>
                  </a:lnTo>
                  <a:lnTo>
                    <a:pt x="3144022" y="1181766"/>
                  </a:lnTo>
                  <a:lnTo>
                    <a:pt x="3106093" y="1203401"/>
                  </a:lnTo>
                  <a:lnTo>
                    <a:pt x="3066957" y="1230058"/>
                  </a:lnTo>
                  <a:lnTo>
                    <a:pt x="3027173" y="1255731"/>
                  </a:lnTo>
                  <a:lnTo>
                    <a:pt x="2986457" y="1280098"/>
                  </a:lnTo>
                  <a:lnTo>
                    <a:pt x="2944524" y="1302838"/>
                  </a:lnTo>
                  <a:lnTo>
                    <a:pt x="2901090" y="1323632"/>
                  </a:lnTo>
                  <a:lnTo>
                    <a:pt x="2855415" y="1343582"/>
                  </a:lnTo>
                  <a:lnTo>
                    <a:pt x="2763866" y="1383050"/>
                  </a:lnTo>
                  <a:lnTo>
                    <a:pt x="2718412" y="1403377"/>
                  </a:lnTo>
                  <a:lnTo>
                    <a:pt x="2673452" y="1424639"/>
                  </a:lnTo>
                  <a:lnTo>
                    <a:pt x="2629195" y="1447241"/>
                  </a:lnTo>
                  <a:lnTo>
                    <a:pt x="2589769" y="1473436"/>
                  </a:lnTo>
                  <a:lnTo>
                    <a:pt x="2550411" y="1500563"/>
                  </a:lnTo>
                  <a:lnTo>
                    <a:pt x="2511731" y="1528085"/>
                  </a:lnTo>
                  <a:lnTo>
                    <a:pt x="2474336" y="1555465"/>
                  </a:lnTo>
                  <a:lnTo>
                    <a:pt x="2438835" y="1582165"/>
                  </a:lnTo>
                  <a:lnTo>
                    <a:pt x="2361848" y="1658035"/>
                  </a:lnTo>
                  <a:lnTo>
                    <a:pt x="2326537" y="1690750"/>
                  </a:lnTo>
                  <a:lnTo>
                    <a:pt x="2289264" y="1720953"/>
                  </a:lnTo>
                  <a:lnTo>
                    <a:pt x="2250462" y="1749234"/>
                  </a:lnTo>
                  <a:lnTo>
                    <a:pt x="2210565" y="1776183"/>
                  </a:lnTo>
                  <a:lnTo>
                    <a:pt x="2163297" y="1806714"/>
                  </a:lnTo>
                  <a:lnTo>
                    <a:pt x="2113639" y="1833092"/>
                  </a:lnTo>
                  <a:lnTo>
                    <a:pt x="2075093" y="1849856"/>
                  </a:lnTo>
                  <a:lnTo>
                    <a:pt x="2056044" y="1858713"/>
                  </a:lnTo>
                  <a:lnTo>
                    <a:pt x="2037375" y="1868335"/>
                  </a:lnTo>
                  <a:lnTo>
                    <a:pt x="1994239" y="1899089"/>
                  </a:lnTo>
                  <a:lnTo>
                    <a:pt x="1950663" y="1929227"/>
                  </a:lnTo>
                  <a:lnTo>
                    <a:pt x="1906696" y="1958804"/>
                  </a:lnTo>
                  <a:lnTo>
                    <a:pt x="1862385" y="1987878"/>
                  </a:lnTo>
                  <a:lnTo>
                    <a:pt x="1817780" y="2016505"/>
                  </a:lnTo>
                  <a:lnTo>
                    <a:pt x="0" y="3000720"/>
                  </a:lnTo>
                  <a:lnTo>
                    <a:pt x="1817780" y="3090946"/>
                  </a:lnTo>
                  <a:lnTo>
                    <a:pt x="5125317" y="3090946"/>
                  </a:lnTo>
                  <a:lnTo>
                    <a:pt x="5125317" y="0"/>
                  </a:lnTo>
                  <a:close/>
                </a:path>
              </a:pathLst>
            </a:custGeom>
            <a:solidFill>
              <a:srgbClr val="6064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04986" y="5414137"/>
              <a:ext cx="882523" cy="56776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42144" y="5107965"/>
              <a:ext cx="423461" cy="33903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64321" y="6158077"/>
              <a:ext cx="278130" cy="23872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605868" y="4491075"/>
              <a:ext cx="341960" cy="26522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99731" y="4193730"/>
              <a:ext cx="4925580" cy="3090946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5125313" y="4162606"/>
              <a:ext cx="5567045" cy="3122295"/>
            </a:xfrm>
            <a:custGeom>
              <a:avLst/>
              <a:gdLst/>
              <a:ahLst/>
              <a:cxnLst/>
              <a:rect l="l" t="t" r="r" b="b"/>
              <a:pathLst>
                <a:path w="5567045" h="3122295">
                  <a:moveTo>
                    <a:pt x="89649" y="937"/>
                  </a:moveTo>
                  <a:lnTo>
                    <a:pt x="71547" y="4652"/>
                  </a:lnTo>
                  <a:lnTo>
                    <a:pt x="53799" y="10637"/>
                  </a:lnTo>
                  <a:lnTo>
                    <a:pt x="26949" y="21044"/>
                  </a:lnTo>
                  <a:lnTo>
                    <a:pt x="0" y="31124"/>
                  </a:lnTo>
                  <a:lnTo>
                    <a:pt x="0" y="3122070"/>
                  </a:lnTo>
                  <a:lnTo>
                    <a:pt x="3619474" y="3122070"/>
                  </a:lnTo>
                  <a:lnTo>
                    <a:pt x="5566689" y="3057987"/>
                  </a:lnTo>
                  <a:lnTo>
                    <a:pt x="5566689" y="3041124"/>
                  </a:lnTo>
                  <a:lnTo>
                    <a:pt x="5370717" y="2914172"/>
                  </a:lnTo>
                  <a:lnTo>
                    <a:pt x="4671953" y="2451478"/>
                  </a:lnTo>
                  <a:lnTo>
                    <a:pt x="4437465" y="2300086"/>
                  </a:lnTo>
                  <a:lnTo>
                    <a:pt x="4249529" y="2182190"/>
                  </a:lnTo>
                  <a:lnTo>
                    <a:pt x="4109826" y="2097200"/>
                  </a:lnTo>
                  <a:lnTo>
                    <a:pt x="4017804" y="2042728"/>
                  </a:lnTo>
                  <a:lnTo>
                    <a:pt x="3926995" y="1990353"/>
                  </a:lnTo>
                  <a:lnTo>
                    <a:pt x="3837675" y="1940371"/>
                  </a:lnTo>
                  <a:lnTo>
                    <a:pt x="3793660" y="1916369"/>
                  </a:lnTo>
                  <a:lnTo>
                    <a:pt x="3750121" y="1893076"/>
                  </a:lnTo>
                  <a:lnTo>
                    <a:pt x="3707093" y="1870530"/>
                  </a:lnTo>
                  <a:lnTo>
                    <a:pt x="3664610" y="1848766"/>
                  </a:lnTo>
                  <a:lnTo>
                    <a:pt x="3622706" y="1827823"/>
                  </a:lnTo>
                  <a:lnTo>
                    <a:pt x="3581417" y="1807737"/>
                  </a:lnTo>
                  <a:lnTo>
                    <a:pt x="3540776" y="1788545"/>
                  </a:lnTo>
                  <a:lnTo>
                    <a:pt x="3500818" y="1770284"/>
                  </a:lnTo>
                  <a:lnTo>
                    <a:pt x="3461579" y="1752991"/>
                  </a:lnTo>
                  <a:lnTo>
                    <a:pt x="3423092" y="1736703"/>
                  </a:lnTo>
                  <a:lnTo>
                    <a:pt x="3385391" y="1721457"/>
                  </a:lnTo>
                  <a:lnTo>
                    <a:pt x="3348512" y="1707290"/>
                  </a:lnTo>
                  <a:lnTo>
                    <a:pt x="3312490" y="1694240"/>
                  </a:lnTo>
                  <a:lnTo>
                    <a:pt x="3294263" y="1686945"/>
                  </a:lnTo>
                  <a:lnTo>
                    <a:pt x="3047454" y="1577664"/>
                  </a:lnTo>
                  <a:lnTo>
                    <a:pt x="2883581" y="1502928"/>
                  </a:lnTo>
                  <a:lnTo>
                    <a:pt x="2844452" y="1484666"/>
                  </a:lnTo>
                  <a:lnTo>
                    <a:pt x="2818104" y="1472003"/>
                  </a:lnTo>
                  <a:lnTo>
                    <a:pt x="2769538" y="1450514"/>
                  </a:lnTo>
                  <a:lnTo>
                    <a:pt x="2717304" y="1430863"/>
                  </a:lnTo>
                  <a:lnTo>
                    <a:pt x="2663613" y="1411596"/>
                  </a:lnTo>
                  <a:lnTo>
                    <a:pt x="2610674" y="1391262"/>
                  </a:lnTo>
                  <a:lnTo>
                    <a:pt x="2560701" y="1368409"/>
                  </a:lnTo>
                  <a:lnTo>
                    <a:pt x="2524887" y="1349635"/>
                  </a:lnTo>
                  <a:lnTo>
                    <a:pt x="2393774" y="1279418"/>
                  </a:lnTo>
                  <a:lnTo>
                    <a:pt x="2343041" y="1252781"/>
                  </a:lnTo>
                  <a:lnTo>
                    <a:pt x="2289225" y="1225229"/>
                  </a:lnTo>
                  <a:lnTo>
                    <a:pt x="2252252" y="1205374"/>
                  </a:lnTo>
                  <a:lnTo>
                    <a:pt x="2190525" y="1169441"/>
                  </a:lnTo>
                  <a:lnTo>
                    <a:pt x="2168575" y="1158109"/>
                  </a:lnTo>
                  <a:lnTo>
                    <a:pt x="2125441" y="1136980"/>
                  </a:lnTo>
                  <a:lnTo>
                    <a:pt x="2079610" y="1111117"/>
                  </a:lnTo>
                  <a:lnTo>
                    <a:pt x="1987704" y="1056452"/>
                  </a:lnTo>
                  <a:lnTo>
                    <a:pt x="1945551" y="1033281"/>
                  </a:lnTo>
                  <a:lnTo>
                    <a:pt x="1895529" y="1004299"/>
                  </a:lnTo>
                  <a:lnTo>
                    <a:pt x="1806615" y="958974"/>
                  </a:lnTo>
                  <a:lnTo>
                    <a:pt x="1764880" y="933142"/>
                  </a:lnTo>
                  <a:lnTo>
                    <a:pt x="1725185" y="904811"/>
                  </a:lnTo>
                  <a:lnTo>
                    <a:pt x="1684480" y="875009"/>
                  </a:lnTo>
                  <a:lnTo>
                    <a:pt x="1642684" y="843595"/>
                  </a:lnTo>
                  <a:lnTo>
                    <a:pt x="1599718" y="810430"/>
                  </a:lnTo>
                  <a:lnTo>
                    <a:pt x="1555501" y="775374"/>
                  </a:lnTo>
                  <a:lnTo>
                    <a:pt x="1509953" y="738285"/>
                  </a:lnTo>
                  <a:lnTo>
                    <a:pt x="1464783" y="705214"/>
                  </a:lnTo>
                  <a:lnTo>
                    <a:pt x="1418273" y="678030"/>
                  </a:lnTo>
                  <a:lnTo>
                    <a:pt x="1371282" y="655334"/>
                  </a:lnTo>
                  <a:lnTo>
                    <a:pt x="1324668" y="635727"/>
                  </a:lnTo>
                  <a:lnTo>
                    <a:pt x="1279288" y="617810"/>
                  </a:lnTo>
                  <a:lnTo>
                    <a:pt x="1236002" y="600186"/>
                  </a:lnTo>
                  <a:lnTo>
                    <a:pt x="1189094" y="577596"/>
                  </a:lnTo>
                  <a:lnTo>
                    <a:pt x="1141936" y="550544"/>
                  </a:lnTo>
                  <a:lnTo>
                    <a:pt x="1095182" y="520399"/>
                  </a:lnTo>
                  <a:lnTo>
                    <a:pt x="1049486" y="488533"/>
                  </a:lnTo>
                  <a:lnTo>
                    <a:pt x="1005500" y="456315"/>
                  </a:lnTo>
                  <a:lnTo>
                    <a:pt x="963879" y="425116"/>
                  </a:lnTo>
                  <a:lnTo>
                    <a:pt x="882539" y="362936"/>
                  </a:lnTo>
                  <a:lnTo>
                    <a:pt x="841959" y="332373"/>
                  </a:lnTo>
                  <a:lnTo>
                    <a:pt x="800751" y="302765"/>
                  </a:lnTo>
                  <a:lnTo>
                    <a:pt x="758403" y="274567"/>
                  </a:lnTo>
                  <a:lnTo>
                    <a:pt x="714400" y="248231"/>
                  </a:lnTo>
                  <a:lnTo>
                    <a:pt x="650924" y="217104"/>
                  </a:lnTo>
                  <a:lnTo>
                    <a:pt x="619676" y="203198"/>
                  </a:lnTo>
                  <a:lnTo>
                    <a:pt x="586638" y="187436"/>
                  </a:lnTo>
                  <a:lnTo>
                    <a:pt x="558336" y="176712"/>
                  </a:lnTo>
                  <a:lnTo>
                    <a:pt x="537606" y="174795"/>
                  </a:lnTo>
                  <a:lnTo>
                    <a:pt x="514890" y="174795"/>
                  </a:lnTo>
                  <a:lnTo>
                    <a:pt x="484873" y="170214"/>
                  </a:lnTo>
                  <a:lnTo>
                    <a:pt x="438893" y="156115"/>
                  </a:lnTo>
                  <a:lnTo>
                    <a:pt x="392624" y="137404"/>
                  </a:lnTo>
                  <a:lnTo>
                    <a:pt x="347498" y="115406"/>
                  </a:lnTo>
                  <a:lnTo>
                    <a:pt x="304948" y="91442"/>
                  </a:lnTo>
                  <a:lnTo>
                    <a:pt x="266404" y="66836"/>
                  </a:lnTo>
                  <a:lnTo>
                    <a:pt x="233299" y="42910"/>
                  </a:lnTo>
                  <a:lnTo>
                    <a:pt x="217209" y="30120"/>
                  </a:lnTo>
                  <a:lnTo>
                    <a:pt x="204944" y="20669"/>
                  </a:lnTo>
                  <a:lnTo>
                    <a:pt x="191877" y="12556"/>
                  </a:lnTo>
                  <a:lnTo>
                    <a:pt x="173380" y="3781"/>
                  </a:lnTo>
                  <a:lnTo>
                    <a:pt x="160251" y="1152"/>
                  </a:lnTo>
                  <a:lnTo>
                    <a:pt x="107657" y="1152"/>
                  </a:lnTo>
                  <a:lnTo>
                    <a:pt x="89649" y="937"/>
                  </a:lnTo>
                  <a:close/>
                </a:path>
                <a:path w="5567045" h="3122295">
                  <a:moveTo>
                    <a:pt x="536898" y="174729"/>
                  </a:moveTo>
                  <a:lnTo>
                    <a:pt x="514890" y="174795"/>
                  </a:lnTo>
                  <a:lnTo>
                    <a:pt x="537606" y="174795"/>
                  </a:lnTo>
                  <a:lnTo>
                    <a:pt x="536898" y="174729"/>
                  </a:lnTo>
                  <a:close/>
                </a:path>
                <a:path w="5567045" h="3122295">
                  <a:moveTo>
                    <a:pt x="140381" y="0"/>
                  </a:moveTo>
                  <a:lnTo>
                    <a:pt x="120918" y="148"/>
                  </a:lnTo>
                  <a:lnTo>
                    <a:pt x="107657" y="1152"/>
                  </a:lnTo>
                  <a:lnTo>
                    <a:pt x="160251" y="1152"/>
                  </a:lnTo>
                  <a:lnTo>
                    <a:pt x="159912" y="1084"/>
                  </a:lnTo>
                  <a:lnTo>
                    <a:pt x="140381" y="0"/>
                  </a:lnTo>
                  <a:close/>
                </a:path>
              </a:pathLst>
            </a:custGeom>
            <a:solidFill>
              <a:srgbClr val="3D41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700547" y="4485678"/>
              <a:ext cx="709150" cy="60772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324623" y="5657862"/>
              <a:ext cx="739521" cy="603631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5125313" y="4162797"/>
              <a:ext cx="4895850" cy="3122295"/>
            </a:xfrm>
            <a:custGeom>
              <a:avLst/>
              <a:gdLst/>
              <a:ahLst/>
              <a:cxnLst/>
              <a:rect l="l" t="t" r="r" b="b"/>
              <a:pathLst>
                <a:path w="4895850" h="3122295">
                  <a:moveTo>
                    <a:pt x="142221" y="0"/>
                  </a:moveTo>
                  <a:lnTo>
                    <a:pt x="107657" y="960"/>
                  </a:lnTo>
                  <a:lnTo>
                    <a:pt x="89649" y="745"/>
                  </a:lnTo>
                  <a:lnTo>
                    <a:pt x="71547" y="4461"/>
                  </a:lnTo>
                  <a:lnTo>
                    <a:pt x="53799" y="10445"/>
                  </a:lnTo>
                  <a:lnTo>
                    <a:pt x="0" y="30932"/>
                  </a:lnTo>
                  <a:lnTo>
                    <a:pt x="0" y="3121879"/>
                  </a:lnTo>
                  <a:lnTo>
                    <a:pt x="3619474" y="3121879"/>
                  </a:lnTo>
                  <a:lnTo>
                    <a:pt x="4895824" y="3094919"/>
                  </a:lnTo>
                  <a:lnTo>
                    <a:pt x="3619474" y="2662206"/>
                  </a:lnTo>
                  <a:lnTo>
                    <a:pt x="3359903" y="2543984"/>
                  </a:lnTo>
                  <a:lnTo>
                    <a:pt x="3303516" y="2518002"/>
                  </a:lnTo>
                  <a:lnTo>
                    <a:pt x="3247463" y="2491806"/>
                  </a:lnTo>
                  <a:lnTo>
                    <a:pt x="3192526" y="2465639"/>
                  </a:lnTo>
                  <a:lnTo>
                    <a:pt x="3139486" y="2439743"/>
                  </a:lnTo>
                  <a:lnTo>
                    <a:pt x="3089127" y="2414360"/>
                  </a:lnTo>
                  <a:lnTo>
                    <a:pt x="3042229" y="2389733"/>
                  </a:lnTo>
                  <a:lnTo>
                    <a:pt x="2999575" y="2366104"/>
                  </a:lnTo>
                  <a:lnTo>
                    <a:pt x="2961947" y="2343715"/>
                  </a:lnTo>
                  <a:lnTo>
                    <a:pt x="2904898" y="2303629"/>
                  </a:lnTo>
                  <a:lnTo>
                    <a:pt x="2887040" y="2286417"/>
                  </a:lnTo>
                  <a:lnTo>
                    <a:pt x="2858727" y="2270313"/>
                  </a:lnTo>
                  <a:lnTo>
                    <a:pt x="2811560" y="2255676"/>
                  </a:lnTo>
                  <a:lnTo>
                    <a:pt x="2757821" y="2241579"/>
                  </a:lnTo>
                  <a:lnTo>
                    <a:pt x="2709794" y="2227097"/>
                  </a:lnTo>
                  <a:lnTo>
                    <a:pt x="2662728" y="2192435"/>
                  </a:lnTo>
                  <a:lnTo>
                    <a:pt x="2634725" y="2150336"/>
                  </a:lnTo>
                  <a:lnTo>
                    <a:pt x="2623248" y="2127631"/>
                  </a:lnTo>
                  <a:lnTo>
                    <a:pt x="2604396" y="2102507"/>
                  </a:lnTo>
                  <a:lnTo>
                    <a:pt x="2571274" y="2073429"/>
                  </a:lnTo>
                  <a:lnTo>
                    <a:pt x="2527427" y="2041869"/>
                  </a:lnTo>
                  <a:lnTo>
                    <a:pt x="2476395" y="2009295"/>
                  </a:lnTo>
                  <a:lnTo>
                    <a:pt x="2421723" y="1977178"/>
                  </a:lnTo>
                  <a:lnTo>
                    <a:pt x="2366954" y="1946985"/>
                  </a:lnTo>
                  <a:lnTo>
                    <a:pt x="2315629" y="1920188"/>
                  </a:lnTo>
                  <a:lnTo>
                    <a:pt x="2271292" y="1898255"/>
                  </a:lnTo>
                  <a:lnTo>
                    <a:pt x="2237486" y="1882656"/>
                  </a:lnTo>
                  <a:lnTo>
                    <a:pt x="2193860" y="1857066"/>
                  </a:lnTo>
                  <a:lnTo>
                    <a:pt x="2155715" y="1823752"/>
                  </a:lnTo>
                  <a:lnTo>
                    <a:pt x="2120686" y="1786177"/>
                  </a:lnTo>
                  <a:lnTo>
                    <a:pt x="2086412" y="1747804"/>
                  </a:lnTo>
                  <a:lnTo>
                    <a:pt x="2050529" y="1712095"/>
                  </a:lnTo>
                  <a:lnTo>
                    <a:pt x="1987976" y="1658784"/>
                  </a:lnTo>
                  <a:lnTo>
                    <a:pt x="1949518" y="1627166"/>
                  </a:lnTo>
                  <a:lnTo>
                    <a:pt x="1907278" y="1592963"/>
                  </a:lnTo>
                  <a:lnTo>
                    <a:pt x="1814479" y="1518981"/>
                  </a:lnTo>
                  <a:lnTo>
                    <a:pt x="1665812" y="1402215"/>
                  </a:lnTo>
                  <a:lnTo>
                    <a:pt x="1443158" y="1228400"/>
                  </a:lnTo>
                  <a:lnTo>
                    <a:pt x="1380520" y="1178835"/>
                  </a:lnTo>
                  <a:lnTo>
                    <a:pt x="1357885" y="1160504"/>
                  </a:lnTo>
                  <a:lnTo>
                    <a:pt x="1312161" y="1121646"/>
                  </a:lnTo>
                  <a:lnTo>
                    <a:pt x="1281580" y="1096870"/>
                  </a:lnTo>
                  <a:lnTo>
                    <a:pt x="1250112" y="1073259"/>
                  </a:lnTo>
                  <a:lnTo>
                    <a:pt x="1217561" y="1051200"/>
                  </a:lnTo>
                  <a:lnTo>
                    <a:pt x="1188267" y="1034043"/>
                  </a:lnTo>
                  <a:lnTo>
                    <a:pt x="1158213" y="1017913"/>
                  </a:lnTo>
                  <a:lnTo>
                    <a:pt x="1128555" y="1001211"/>
                  </a:lnTo>
                  <a:lnTo>
                    <a:pt x="1058583" y="944285"/>
                  </a:lnTo>
                  <a:lnTo>
                    <a:pt x="1023327" y="901595"/>
                  </a:lnTo>
                  <a:lnTo>
                    <a:pt x="991405" y="856069"/>
                  </a:lnTo>
                  <a:lnTo>
                    <a:pt x="959535" y="809506"/>
                  </a:lnTo>
                  <a:lnTo>
                    <a:pt x="928593" y="771246"/>
                  </a:lnTo>
                  <a:lnTo>
                    <a:pt x="894387" y="738167"/>
                  </a:lnTo>
                  <a:lnTo>
                    <a:pt x="857316" y="709149"/>
                  </a:lnTo>
                  <a:lnTo>
                    <a:pt x="817780" y="683072"/>
                  </a:lnTo>
                  <a:lnTo>
                    <a:pt x="776176" y="658817"/>
                  </a:lnTo>
                  <a:lnTo>
                    <a:pt x="732904" y="635262"/>
                  </a:lnTo>
                  <a:lnTo>
                    <a:pt x="688406" y="608424"/>
                  </a:lnTo>
                  <a:lnTo>
                    <a:pt x="646450" y="577658"/>
                  </a:lnTo>
                  <a:lnTo>
                    <a:pt x="606675" y="543798"/>
                  </a:lnTo>
                  <a:lnTo>
                    <a:pt x="568722" y="507679"/>
                  </a:lnTo>
                  <a:lnTo>
                    <a:pt x="532230" y="470134"/>
                  </a:lnTo>
                  <a:lnTo>
                    <a:pt x="496840" y="431996"/>
                  </a:lnTo>
                  <a:lnTo>
                    <a:pt x="462191" y="394102"/>
                  </a:lnTo>
                  <a:lnTo>
                    <a:pt x="413395" y="339113"/>
                  </a:lnTo>
                  <a:lnTo>
                    <a:pt x="368166" y="284866"/>
                  </a:lnTo>
                  <a:lnTo>
                    <a:pt x="326825" y="232409"/>
                  </a:lnTo>
                  <a:lnTo>
                    <a:pt x="289694" y="182794"/>
                  </a:lnTo>
                  <a:lnTo>
                    <a:pt x="257097" y="137071"/>
                  </a:lnTo>
                  <a:lnTo>
                    <a:pt x="229354" y="96290"/>
                  </a:lnTo>
                  <a:lnTo>
                    <a:pt x="206789" y="61501"/>
                  </a:lnTo>
                  <a:lnTo>
                    <a:pt x="178480" y="14100"/>
                  </a:lnTo>
                  <a:lnTo>
                    <a:pt x="173380" y="3589"/>
                  </a:lnTo>
                  <a:lnTo>
                    <a:pt x="168285" y="2778"/>
                  </a:lnTo>
                  <a:lnTo>
                    <a:pt x="160164" y="1094"/>
                  </a:lnTo>
                  <a:lnTo>
                    <a:pt x="142221" y="0"/>
                  </a:lnTo>
                  <a:close/>
                </a:path>
              </a:pathLst>
            </a:custGeom>
            <a:solidFill>
              <a:srgbClr val="843D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817776" y="4193730"/>
              <a:ext cx="3307715" cy="3091180"/>
            </a:xfrm>
            <a:custGeom>
              <a:avLst/>
              <a:gdLst/>
              <a:ahLst/>
              <a:cxnLst/>
              <a:rect l="l" t="t" r="r" b="b"/>
              <a:pathLst>
                <a:path w="3307715" h="3091179">
                  <a:moveTo>
                    <a:pt x="3307537" y="0"/>
                  </a:moveTo>
                  <a:lnTo>
                    <a:pt x="3268437" y="12900"/>
                  </a:lnTo>
                  <a:lnTo>
                    <a:pt x="3222040" y="24942"/>
                  </a:lnTo>
                  <a:lnTo>
                    <a:pt x="3175540" y="32323"/>
                  </a:lnTo>
                  <a:lnTo>
                    <a:pt x="3125876" y="33966"/>
                  </a:lnTo>
                  <a:lnTo>
                    <a:pt x="3077297" y="29321"/>
                  </a:lnTo>
                  <a:lnTo>
                    <a:pt x="3034055" y="17843"/>
                  </a:lnTo>
                  <a:lnTo>
                    <a:pt x="3026722" y="26810"/>
                  </a:lnTo>
                  <a:lnTo>
                    <a:pt x="3009727" y="52632"/>
                  </a:lnTo>
                  <a:lnTo>
                    <a:pt x="2920587" y="193795"/>
                  </a:lnTo>
                  <a:lnTo>
                    <a:pt x="2884764" y="249602"/>
                  </a:lnTo>
                  <a:lnTo>
                    <a:pt x="2849192" y="303546"/>
                  </a:lnTo>
                  <a:lnTo>
                    <a:pt x="2815852" y="351883"/>
                  </a:lnTo>
                  <a:lnTo>
                    <a:pt x="2786727" y="390870"/>
                  </a:lnTo>
                  <a:lnTo>
                    <a:pt x="2731893" y="450081"/>
                  </a:lnTo>
                  <a:lnTo>
                    <a:pt x="2702407" y="485732"/>
                  </a:lnTo>
                  <a:lnTo>
                    <a:pt x="2673950" y="522362"/>
                  </a:lnTo>
                  <a:lnTo>
                    <a:pt x="2645130" y="558613"/>
                  </a:lnTo>
                  <a:lnTo>
                    <a:pt x="2614558" y="593131"/>
                  </a:lnTo>
                  <a:lnTo>
                    <a:pt x="2580843" y="624560"/>
                  </a:lnTo>
                  <a:lnTo>
                    <a:pt x="2543788" y="651147"/>
                  </a:lnTo>
                  <a:lnTo>
                    <a:pt x="2504462" y="673395"/>
                  </a:lnTo>
                  <a:lnTo>
                    <a:pt x="2463731" y="693045"/>
                  </a:lnTo>
                  <a:lnTo>
                    <a:pt x="2422460" y="711839"/>
                  </a:lnTo>
                  <a:lnTo>
                    <a:pt x="2381516" y="731519"/>
                  </a:lnTo>
                  <a:lnTo>
                    <a:pt x="2337151" y="760016"/>
                  </a:lnTo>
                  <a:lnTo>
                    <a:pt x="2298961" y="794720"/>
                  </a:lnTo>
                  <a:lnTo>
                    <a:pt x="2264598" y="833469"/>
                  </a:lnTo>
                  <a:lnTo>
                    <a:pt x="2231715" y="874103"/>
                  </a:lnTo>
                  <a:lnTo>
                    <a:pt x="2197963" y="914463"/>
                  </a:lnTo>
                  <a:lnTo>
                    <a:pt x="2165371" y="950458"/>
                  </a:lnTo>
                  <a:lnTo>
                    <a:pt x="2132106" y="985725"/>
                  </a:lnTo>
                  <a:lnTo>
                    <a:pt x="2098269" y="1020389"/>
                  </a:lnTo>
                  <a:lnTo>
                    <a:pt x="2063961" y="1054579"/>
                  </a:lnTo>
                  <a:lnTo>
                    <a:pt x="2029285" y="1088419"/>
                  </a:lnTo>
                  <a:lnTo>
                    <a:pt x="1959228" y="1155560"/>
                  </a:lnTo>
                  <a:lnTo>
                    <a:pt x="1923911" y="1190305"/>
                  </a:lnTo>
                  <a:lnTo>
                    <a:pt x="1889009" y="1226293"/>
                  </a:lnTo>
                  <a:lnTo>
                    <a:pt x="1819271" y="1299837"/>
                  </a:lnTo>
                  <a:lnTo>
                    <a:pt x="1783846" y="1336314"/>
                  </a:lnTo>
                  <a:lnTo>
                    <a:pt x="1747658" y="1371876"/>
                  </a:lnTo>
                  <a:lnTo>
                    <a:pt x="1710410" y="1405981"/>
                  </a:lnTo>
                  <a:lnTo>
                    <a:pt x="1671810" y="1438092"/>
                  </a:lnTo>
                  <a:lnTo>
                    <a:pt x="1631561" y="1467667"/>
                  </a:lnTo>
                  <a:lnTo>
                    <a:pt x="1589369" y="1494167"/>
                  </a:lnTo>
                  <a:lnTo>
                    <a:pt x="1544939" y="1517053"/>
                  </a:lnTo>
                  <a:lnTo>
                    <a:pt x="1497977" y="1535785"/>
                  </a:lnTo>
                  <a:lnTo>
                    <a:pt x="1467449" y="1547143"/>
                  </a:lnTo>
                  <a:lnTo>
                    <a:pt x="1427662" y="1563497"/>
                  </a:lnTo>
                  <a:lnTo>
                    <a:pt x="1380912" y="1583944"/>
                  </a:lnTo>
                  <a:lnTo>
                    <a:pt x="1329498" y="1607583"/>
                  </a:lnTo>
                  <a:lnTo>
                    <a:pt x="1275716" y="1633510"/>
                  </a:lnTo>
                  <a:lnTo>
                    <a:pt x="1221865" y="1660823"/>
                  </a:lnTo>
                  <a:lnTo>
                    <a:pt x="1170241" y="1688619"/>
                  </a:lnTo>
                  <a:lnTo>
                    <a:pt x="1123143" y="1715996"/>
                  </a:lnTo>
                  <a:lnTo>
                    <a:pt x="1082868" y="1742051"/>
                  </a:lnTo>
                  <a:lnTo>
                    <a:pt x="1051713" y="1765882"/>
                  </a:lnTo>
                  <a:lnTo>
                    <a:pt x="1005041" y="1825855"/>
                  </a:lnTo>
                  <a:lnTo>
                    <a:pt x="978202" y="1865769"/>
                  </a:lnTo>
                  <a:lnTo>
                    <a:pt x="950796" y="1905443"/>
                  </a:lnTo>
                  <a:lnTo>
                    <a:pt x="922162" y="1943994"/>
                  </a:lnTo>
                  <a:lnTo>
                    <a:pt x="891639" y="1980541"/>
                  </a:lnTo>
                  <a:lnTo>
                    <a:pt x="858564" y="2014200"/>
                  </a:lnTo>
                  <a:lnTo>
                    <a:pt x="822276" y="2044088"/>
                  </a:lnTo>
                  <a:lnTo>
                    <a:pt x="782112" y="2069323"/>
                  </a:lnTo>
                  <a:lnTo>
                    <a:pt x="737412" y="2089022"/>
                  </a:lnTo>
                  <a:lnTo>
                    <a:pt x="673350" y="2112300"/>
                  </a:lnTo>
                  <a:lnTo>
                    <a:pt x="595482" y="2141442"/>
                  </a:lnTo>
                  <a:lnTo>
                    <a:pt x="548639" y="2159334"/>
                  </a:lnTo>
                  <a:lnTo>
                    <a:pt x="497699" y="2179101"/>
                  </a:lnTo>
                  <a:lnTo>
                    <a:pt x="443539" y="2200487"/>
                  </a:lnTo>
                  <a:lnTo>
                    <a:pt x="387041" y="2223237"/>
                  </a:lnTo>
                  <a:lnTo>
                    <a:pt x="329085" y="2247095"/>
                  </a:lnTo>
                  <a:lnTo>
                    <a:pt x="270550" y="2271807"/>
                  </a:lnTo>
                  <a:lnTo>
                    <a:pt x="212316" y="2297118"/>
                  </a:lnTo>
                  <a:lnTo>
                    <a:pt x="155265" y="2322772"/>
                  </a:lnTo>
                  <a:lnTo>
                    <a:pt x="100275" y="2348514"/>
                  </a:lnTo>
                  <a:lnTo>
                    <a:pt x="48226" y="2374089"/>
                  </a:lnTo>
                  <a:lnTo>
                    <a:pt x="0" y="2399242"/>
                  </a:lnTo>
                  <a:lnTo>
                    <a:pt x="0" y="3090946"/>
                  </a:lnTo>
                  <a:lnTo>
                    <a:pt x="3307537" y="3090946"/>
                  </a:lnTo>
                  <a:lnTo>
                    <a:pt x="3307537" y="0"/>
                  </a:lnTo>
                  <a:close/>
                </a:path>
              </a:pathLst>
            </a:custGeom>
            <a:solidFill>
              <a:srgbClr val="33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502763" y="5448381"/>
              <a:ext cx="842519" cy="52958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173171" y="5193499"/>
              <a:ext cx="563206" cy="44643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087033" y="4794672"/>
              <a:ext cx="441979" cy="43648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181659" y="5554121"/>
              <a:ext cx="1563128" cy="76217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130738" y="4379812"/>
              <a:ext cx="537375" cy="437983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485498" y="4331589"/>
              <a:ext cx="379018" cy="316039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2729484" y="4193730"/>
              <a:ext cx="2395855" cy="3091180"/>
            </a:xfrm>
            <a:custGeom>
              <a:avLst/>
              <a:gdLst/>
              <a:ahLst/>
              <a:cxnLst/>
              <a:rect l="l" t="t" r="r" b="b"/>
              <a:pathLst>
                <a:path w="2395854" h="3091179">
                  <a:moveTo>
                    <a:pt x="2395829" y="0"/>
                  </a:moveTo>
                  <a:lnTo>
                    <a:pt x="2394623" y="431"/>
                  </a:lnTo>
                  <a:lnTo>
                    <a:pt x="2371121" y="52372"/>
                  </a:lnTo>
                  <a:lnTo>
                    <a:pt x="2345231" y="103067"/>
                  </a:lnTo>
                  <a:lnTo>
                    <a:pt x="2317913" y="152254"/>
                  </a:lnTo>
                  <a:lnTo>
                    <a:pt x="2290127" y="199675"/>
                  </a:lnTo>
                  <a:lnTo>
                    <a:pt x="2236985" y="288178"/>
                  </a:lnTo>
                  <a:lnTo>
                    <a:pt x="2213548" y="328740"/>
                  </a:lnTo>
                  <a:lnTo>
                    <a:pt x="2193480" y="366496"/>
                  </a:lnTo>
                  <a:lnTo>
                    <a:pt x="2185069" y="384075"/>
                  </a:lnTo>
                  <a:lnTo>
                    <a:pt x="2149131" y="461967"/>
                  </a:lnTo>
                  <a:lnTo>
                    <a:pt x="2133121" y="495258"/>
                  </a:lnTo>
                  <a:lnTo>
                    <a:pt x="2114863" y="531685"/>
                  </a:lnTo>
                  <a:lnTo>
                    <a:pt x="2094220" y="570930"/>
                  </a:lnTo>
                  <a:lnTo>
                    <a:pt x="2071052" y="612677"/>
                  </a:lnTo>
                  <a:lnTo>
                    <a:pt x="2045220" y="656609"/>
                  </a:lnTo>
                  <a:lnTo>
                    <a:pt x="2016586" y="702407"/>
                  </a:lnTo>
                  <a:lnTo>
                    <a:pt x="1985011" y="749756"/>
                  </a:lnTo>
                  <a:lnTo>
                    <a:pt x="1950355" y="798338"/>
                  </a:lnTo>
                  <a:lnTo>
                    <a:pt x="1912480" y="847837"/>
                  </a:lnTo>
                  <a:lnTo>
                    <a:pt x="1871248" y="897935"/>
                  </a:lnTo>
                  <a:lnTo>
                    <a:pt x="1826518" y="948315"/>
                  </a:lnTo>
                  <a:lnTo>
                    <a:pt x="1778153" y="998660"/>
                  </a:lnTo>
                  <a:lnTo>
                    <a:pt x="1726014" y="1048653"/>
                  </a:lnTo>
                  <a:lnTo>
                    <a:pt x="1669961" y="1097978"/>
                  </a:lnTo>
                  <a:lnTo>
                    <a:pt x="1637137" y="1131678"/>
                  </a:lnTo>
                  <a:lnTo>
                    <a:pt x="1610484" y="1170656"/>
                  </a:lnTo>
                  <a:lnTo>
                    <a:pt x="1588539" y="1213637"/>
                  </a:lnTo>
                  <a:lnTo>
                    <a:pt x="1569837" y="1259345"/>
                  </a:lnTo>
                  <a:lnTo>
                    <a:pt x="1552916" y="1306504"/>
                  </a:lnTo>
                  <a:lnTo>
                    <a:pt x="1536311" y="1353840"/>
                  </a:lnTo>
                  <a:lnTo>
                    <a:pt x="1518559" y="1400077"/>
                  </a:lnTo>
                  <a:lnTo>
                    <a:pt x="1498197" y="1443939"/>
                  </a:lnTo>
                  <a:lnTo>
                    <a:pt x="1473760" y="1484152"/>
                  </a:lnTo>
                  <a:lnTo>
                    <a:pt x="1443786" y="1519440"/>
                  </a:lnTo>
                  <a:lnTo>
                    <a:pt x="1411726" y="1549615"/>
                  </a:lnTo>
                  <a:lnTo>
                    <a:pt x="1375675" y="1581930"/>
                  </a:lnTo>
                  <a:lnTo>
                    <a:pt x="1336824" y="1615839"/>
                  </a:lnTo>
                  <a:lnTo>
                    <a:pt x="1255495" y="1686247"/>
                  </a:lnTo>
                  <a:lnTo>
                    <a:pt x="1215401" y="1721652"/>
                  </a:lnTo>
                  <a:lnTo>
                    <a:pt x="1177277" y="1756462"/>
                  </a:lnTo>
                  <a:lnTo>
                    <a:pt x="1142314" y="1790129"/>
                  </a:lnTo>
                  <a:lnTo>
                    <a:pt x="1079516" y="1855581"/>
                  </a:lnTo>
                  <a:lnTo>
                    <a:pt x="1045308" y="1887516"/>
                  </a:lnTo>
                  <a:lnTo>
                    <a:pt x="1009347" y="1918120"/>
                  </a:lnTo>
                  <a:lnTo>
                    <a:pt x="971899" y="1947601"/>
                  </a:lnTo>
                  <a:lnTo>
                    <a:pt x="933227" y="1976165"/>
                  </a:lnTo>
                  <a:lnTo>
                    <a:pt x="893596" y="2004023"/>
                  </a:lnTo>
                  <a:lnTo>
                    <a:pt x="853273" y="2031381"/>
                  </a:lnTo>
                  <a:lnTo>
                    <a:pt x="730789" y="2112538"/>
                  </a:lnTo>
                  <a:lnTo>
                    <a:pt x="690340" y="2139978"/>
                  </a:lnTo>
                  <a:lnTo>
                    <a:pt x="650522" y="2167959"/>
                  </a:lnTo>
                  <a:lnTo>
                    <a:pt x="611600" y="2196688"/>
                  </a:lnTo>
                  <a:lnTo>
                    <a:pt x="573838" y="2226373"/>
                  </a:lnTo>
                  <a:lnTo>
                    <a:pt x="537502" y="2257223"/>
                  </a:lnTo>
                  <a:lnTo>
                    <a:pt x="502856" y="2289445"/>
                  </a:lnTo>
                  <a:lnTo>
                    <a:pt x="470164" y="2323247"/>
                  </a:lnTo>
                  <a:lnTo>
                    <a:pt x="439693" y="2358838"/>
                  </a:lnTo>
                  <a:lnTo>
                    <a:pt x="411707" y="2396426"/>
                  </a:lnTo>
                  <a:lnTo>
                    <a:pt x="386470" y="2436217"/>
                  </a:lnTo>
                  <a:lnTo>
                    <a:pt x="364248" y="2478421"/>
                  </a:lnTo>
                  <a:lnTo>
                    <a:pt x="340367" y="2525682"/>
                  </a:lnTo>
                  <a:lnTo>
                    <a:pt x="314983" y="2570718"/>
                  </a:lnTo>
                  <a:lnTo>
                    <a:pt x="288355" y="2614066"/>
                  </a:lnTo>
                  <a:lnTo>
                    <a:pt x="260747" y="2656263"/>
                  </a:lnTo>
                  <a:lnTo>
                    <a:pt x="232417" y="2697845"/>
                  </a:lnTo>
                  <a:lnTo>
                    <a:pt x="174642" y="2781315"/>
                  </a:lnTo>
                  <a:lnTo>
                    <a:pt x="145719" y="2824276"/>
                  </a:lnTo>
                  <a:lnTo>
                    <a:pt x="117119" y="2868772"/>
                  </a:lnTo>
                  <a:lnTo>
                    <a:pt x="91172" y="2913614"/>
                  </a:lnTo>
                  <a:lnTo>
                    <a:pt x="68016" y="2958621"/>
                  </a:lnTo>
                  <a:lnTo>
                    <a:pt x="46121" y="3003425"/>
                  </a:lnTo>
                  <a:lnTo>
                    <a:pt x="23959" y="3047656"/>
                  </a:lnTo>
                  <a:lnTo>
                    <a:pt x="0" y="3090946"/>
                  </a:lnTo>
                  <a:lnTo>
                    <a:pt x="636155" y="3090946"/>
                  </a:lnTo>
                  <a:lnTo>
                    <a:pt x="658896" y="3034301"/>
                  </a:lnTo>
                  <a:lnTo>
                    <a:pt x="681596" y="2978593"/>
                  </a:lnTo>
                  <a:lnTo>
                    <a:pt x="704188" y="2924503"/>
                  </a:lnTo>
                  <a:lnTo>
                    <a:pt x="726602" y="2872716"/>
                  </a:lnTo>
                  <a:lnTo>
                    <a:pt x="748769" y="2823914"/>
                  </a:lnTo>
                  <a:lnTo>
                    <a:pt x="770622" y="2778782"/>
                  </a:lnTo>
                  <a:lnTo>
                    <a:pt x="792092" y="2738002"/>
                  </a:lnTo>
                  <a:lnTo>
                    <a:pt x="813110" y="2702259"/>
                  </a:lnTo>
                  <a:lnTo>
                    <a:pt x="853516" y="2648614"/>
                  </a:lnTo>
                  <a:lnTo>
                    <a:pt x="889365" y="2612289"/>
                  </a:lnTo>
                  <a:lnTo>
                    <a:pt x="925952" y="2576225"/>
                  </a:lnTo>
                  <a:lnTo>
                    <a:pt x="1075427" y="2432475"/>
                  </a:lnTo>
                  <a:lnTo>
                    <a:pt x="1112510" y="2396135"/>
                  </a:lnTo>
                  <a:lnTo>
                    <a:pt x="1149053" y="2359421"/>
                  </a:lnTo>
                  <a:lnTo>
                    <a:pt x="1184842" y="2322229"/>
                  </a:lnTo>
                  <a:lnTo>
                    <a:pt x="1219664" y="2284452"/>
                  </a:lnTo>
                  <a:lnTo>
                    <a:pt x="1253305" y="2245985"/>
                  </a:lnTo>
                  <a:lnTo>
                    <a:pt x="1285553" y="2206722"/>
                  </a:lnTo>
                  <a:lnTo>
                    <a:pt x="1316194" y="2166557"/>
                  </a:lnTo>
                  <a:lnTo>
                    <a:pt x="1345015" y="2125384"/>
                  </a:lnTo>
                  <a:lnTo>
                    <a:pt x="1371802" y="2083098"/>
                  </a:lnTo>
                  <a:lnTo>
                    <a:pt x="1396343" y="2039593"/>
                  </a:lnTo>
                  <a:lnTo>
                    <a:pt x="1418424" y="1994763"/>
                  </a:lnTo>
                  <a:lnTo>
                    <a:pt x="1440859" y="1950509"/>
                  </a:lnTo>
                  <a:lnTo>
                    <a:pt x="1466139" y="1908933"/>
                  </a:lnTo>
                  <a:lnTo>
                    <a:pt x="1493809" y="1869657"/>
                  </a:lnTo>
                  <a:lnTo>
                    <a:pt x="1523412" y="1832300"/>
                  </a:lnTo>
                  <a:lnTo>
                    <a:pt x="1554491" y="1796485"/>
                  </a:lnTo>
                  <a:lnTo>
                    <a:pt x="1586589" y="1761831"/>
                  </a:lnTo>
                  <a:lnTo>
                    <a:pt x="1619249" y="1727960"/>
                  </a:lnTo>
                  <a:lnTo>
                    <a:pt x="1684428" y="1661047"/>
                  </a:lnTo>
                  <a:lnTo>
                    <a:pt x="1716034" y="1627248"/>
                  </a:lnTo>
                  <a:lnTo>
                    <a:pt x="1746375" y="1592714"/>
                  </a:lnTo>
                  <a:lnTo>
                    <a:pt x="1774994" y="1557067"/>
                  </a:lnTo>
                  <a:lnTo>
                    <a:pt x="1801434" y="1519927"/>
                  </a:lnTo>
                  <a:lnTo>
                    <a:pt x="1825239" y="1480915"/>
                  </a:lnTo>
                  <a:lnTo>
                    <a:pt x="1845952" y="1439651"/>
                  </a:lnTo>
                  <a:lnTo>
                    <a:pt x="1863115" y="1395757"/>
                  </a:lnTo>
                  <a:lnTo>
                    <a:pt x="1876272" y="1348854"/>
                  </a:lnTo>
                  <a:lnTo>
                    <a:pt x="1884704" y="1314681"/>
                  </a:lnTo>
                  <a:lnTo>
                    <a:pt x="1894588" y="1279937"/>
                  </a:lnTo>
                  <a:lnTo>
                    <a:pt x="1918445" y="1208526"/>
                  </a:lnTo>
                  <a:lnTo>
                    <a:pt x="1932287" y="1171752"/>
                  </a:lnTo>
                  <a:lnTo>
                    <a:pt x="1947317" y="1134198"/>
                  </a:lnTo>
                  <a:lnTo>
                    <a:pt x="1963468" y="1095808"/>
                  </a:lnTo>
                  <a:lnTo>
                    <a:pt x="1980675" y="1056532"/>
                  </a:lnTo>
                  <a:lnTo>
                    <a:pt x="1998873" y="1016316"/>
                  </a:lnTo>
                  <a:lnTo>
                    <a:pt x="2017994" y="975107"/>
                  </a:lnTo>
                  <a:lnTo>
                    <a:pt x="2058745" y="889503"/>
                  </a:lnTo>
                  <a:lnTo>
                    <a:pt x="2148437" y="704070"/>
                  </a:lnTo>
                  <a:lnTo>
                    <a:pt x="2196323" y="603399"/>
                  </a:lnTo>
                  <a:lnTo>
                    <a:pt x="2220795" y="550891"/>
                  </a:lnTo>
                  <a:lnTo>
                    <a:pt x="2245532" y="496864"/>
                  </a:lnTo>
                  <a:lnTo>
                    <a:pt x="2270468" y="441265"/>
                  </a:lnTo>
                  <a:lnTo>
                    <a:pt x="2295538" y="384042"/>
                  </a:lnTo>
                  <a:lnTo>
                    <a:pt x="2320674" y="325143"/>
                  </a:lnTo>
                  <a:lnTo>
                    <a:pt x="2345813" y="264514"/>
                  </a:lnTo>
                  <a:lnTo>
                    <a:pt x="2370886" y="202103"/>
                  </a:lnTo>
                  <a:lnTo>
                    <a:pt x="2395829" y="137858"/>
                  </a:lnTo>
                  <a:lnTo>
                    <a:pt x="2395829" y="0"/>
                  </a:lnTo>
                  <a:close/>
                </a:path>
              </a:pathLst>
            </a:custGeom>
            <a:solidFill>
              <a:srgbClr val="6033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891639" y="4194162"/>
              <a:ext cx="3232785" cy="3090545"/>
            </a:xfrm>
            <a:custGeom>
              <a:avLst/>
              <a:gdLst/>
              <a:ahLst/>
              <a:cxnLst/>
              <a:rect l="l" t="t" r="r" b="b"/>
              <a:pathLst>
                <a:path w="3232785" h="3090545">
                  <a:moveTo>
                    <a:pt x="3232467" y="0"/>
                  </a:moveTo>
                  <a:lnTo>
                    <a:pt x="3193946" y="12650"/>
                  </a:lnTo>
                  <a:lnTo>
                    <a:pt x="3148177" y="24511"/>
                  </a:lnTo>
                  <a:lnTo>
                    <a:pt x="3091984" y="32597"/>
                  </a:lnTo>
                  <a:lnTo>
                    <a:pt x="3072168" y="33464"/>
                  </a:lnTo>
                  <a:lnTo>
                    <a:pt x="3060358" y="79101"/>
                  </a:lnTo>
                  <a:lnTo>
                    <a:pt x="3044770" y="124586"/>
                  </a:lnTo>
                  <a:lnTo>
                    <a:pt x="3025807" y="169794"/>
                  </a:lnTo>
                  <a:lnTo>
                    <a:pt x="3003872" y="214601"/>
                  </a:lnTo>
                  <a:lnTo>
                    <a:pt x="2979369" y="258882"/>
                  </a:lnTo>
                  <a:lnTo>
                    <a:pt x="2952700" y="302511"/>
                  </a:lnTo>
                  <a:lnTo>
                    <a:pt x="2924268" y="345363"/>
                  </a:lnTo>
                  <a:lnTo>
                    <a:pt x="2894477" y="387315"/>
                  </a:lnTo>
                  <a:lnTo>
                    <a:pt x="2863730" y="428240"/>
                  </a:lnTo>
                  <a:lnTo>
                    <a:pt x="2832430" y="468015"/>
                  </a:lnTo>
                  <a:lnTo>
                    <a:pt x="2800980" y="506513"/>
                  </a:lnTo>
                  <a:lnTo>
                    <a:pt x="2769782" y="543611"/>
                  </a:lnTo>
                  <a:lnTo>
                    <a:pt x="2739242" y="579183"/>
                  </a:lnTo>
                  <a:lnTo>
                    <a:pt x="2709760" y="613105"/>
                  </a:lnTo>
                  <a:lnTo>
                    <a:pt x="2674918" y="655522"/>
                  </a:lnTo>
                  <a:lnTo>
                    <a:pt x="2641838" y="699187"/>
                  </a:lnTo>
                  <a:lnTo>
                    <a:pt x="2609309" y="743030"/>
                  </a:lnTo>
                  <a:lnTo>
                    <a:pt x="2576122" y="785982"/>
                  </a:lnTo>
                  <a:lnTo>
                    <a:pt x="2541066" y="826973"/>
                  </a:lnTo>
                  <a:lnTo>
                    <a:pt x="2503071" y="863455"/>
                  </a:lnTo>
                  <a:lnTo>
                    <a:pt x="2463029" y="894646"/>
                  </a:lnTo>
                  <a:lnTo>
                    <a:pt x="2421809" y="923024"/>
                  </a:lnTo>
                  <a:lnTo>
                    <a:pt x="2380276" y="951070"/>
                  </a:lnTo>
                  <a:lnTo>
                    <a:pt x="2339298" y="981260"/>
                  </a:lnTo>
                  <a:lnTo>
                    <a:pt x="2299741" y="1016076"/>
                  </a:lnTo>
                  <a:lnTo>
                    <a:pt x="2262318" y="1055170"/>
                  </a:lnTo>
                  <a:lnTo>
                    <a:pt x="2229686" y="1093752"/>
                  </a:lnTo>
                  <a:lnTo>
                    <a:pt x="2200603" y="1132594"/>
                  </a:lnTo>
                  <a:lnTo>
                    <a:pt x="2173824" y="1172470"/>
                  </a:lnTo>
                  <a:lnTo>
                    <a:pt x="2148106" y="1214150"/>
                  </a:lnTo>
                  <a:lnTo>
                    <a:pt x="2122205" y="1258408"/>
                  </a:lnTo>
                  <a:lnTo>
                    <a:pt x="2094877" y="1306017"/>
                  </a:lnTo>
                  <a:lnTo>
                    <a:pt x="2067487" y="1350703"/>
                  </a:lnTo>
                  <a:lnTo>
                    <a:pt x="2038784" y="1391809"/>
                  </a:lnTo>
                  <a:lnTo>
                    <a:pt x="2008637" y="1429751"/>
                  </a:lnTo>
                  <a:lnTo>
                    <a:pt x="1976915" y="1464948"/>
                  </a:lnTo>
                  <a:lnTo>
                    <a:pt x="1943487" y="1497815"/>
                  </a:lnTo>
                  <a:lnTo>
                    <a:pt x="1908223" y="1528771"/>
                  </a:lnTo>
                  <a:lnTo>
                    <a:pt x="1870991" y="1558232"/>
                  </a:lnTo>
                  <a:lnTo>
                    <a:pt x="1831662" y="1586615"/>
                  </a:lnTo>
                  <a:lnTo>
                    <a:pt x="1790104" y="1614338"/>
                  </a:lnTo>
                  <a:lnTo>
                    <a:pt x="1705255" y="1667533"/>
                  </a:lnTo>
                  <a:lnTo>
                    <a:pt x="1665039" y="1694279"/>
                  </a:lnTo>
                  <a:lnTo>
                    <a:pt x="1625477" y="1721957"/>
                  </a:lnTo>
                  <a:lnTo>
                    <a:pt x="1586509" y="1750470"/>
                  </a:lnTo>
                  <a:lnTo>
                    <a:pt x="1548077" y="1779724"/>
                  </a:lnTo>
                  <a:lnTo>
                    <a:pt x="1510120" y="1809619"/>
                  </a:lnTo>
                  <a:lnTo>
                    <a:pt x="1472578" y="1840060"/>
                  </a:lnTo>
                  <a:lnTo>
                    <a:pt x="1435392" y="1870950"/>
                  </a:lnTo>
                  <a:lnTo>
                    <a:pt x="1398501" y="1902192"/>
                  </a:lnTo>
                  <a:lnTo>
                    <a:pt x="1361846" y="1933689"/>
                  </a:lnTo>
                  <a:lnTo>
                    <a:pt x="1320554" y="1967024"/>
                  </a:lnTo>
                  <a:lnTo>
                    <a:pt x="1277897" y="1997450"/>
                  </a:lnTo>
                  <a:lnTo>
                    <a:pt x="1234167" y="2025651"/>
                  </a:lnTo>
                  <a:lnTo>
                    <a:pt x="1189656" y="2052312"/>
                  </a:lnTo>
                  <a:lnTo>
                    <a:pt x="1099453" y="2103748"/>
                  </a:lnTo>
                  <a:lnTo>
                    <a:pt x="1054344" y="2129893"/>
                  </a:lnTo>
                  <a:lnTo>
                    <a:pt x="1009618" y="2157234"/>
                  </a:lnTo>
                  <a:lnTo>
                    <a:pt x="965568" y="2186457"/>
                  </a:lnTo>
                  <a:lnTo>
                    <a:pt x="926944" y="2212848"/>
                  </a:lnTo>
                  <a:lnTo>
                    <a:pt x="886183" y="2240384"/>
                  </a:lnTo>
                  <a:lnTo>
                    <a:pt x="844905" y="2268974"/>
                  </a:lnTo>
                  <a:lnTo>
                    <a:pt x="804732" y="2298529"/>
                  </a:lnTo>
                  <a:lnTo>
                    <a:pt x="767286" y="2328958"/>
                  </a:lnTo>
                  <a:lnTo>
                    <a:pt x="734187" y="2360171"/>
                  </a:lnTo>
                  <a:lnTo>
                    <a:pt x="699612" y="2399734"/>
                  </a:lnTo>
                  <a:lnTo>
                    <a:pt x="668712" y="2441180"/>
                  </a:lnTo>
                  <a:lnTo>
                    <a:pt x="639993" y="2483707"/>
                  </a:lnTo>
                  <a:lnTo>
                    <a:pt x="611962" y="2526515"/>
                  </a:lnTo>
                  <a:lnTo>
                    <a:pt x="583126" y="2568800"/>
                  </a:lnTo>
                  <a:lnTo>
                    <a:pt x="551992" y="2609761"/>
                  </a:lnTo>
                  <a:lnTo>
                    <a:pt x="517068" y="2648598"/>
                  </a:lnTo>
                  <a:lnTo>
                    <a:pt x="476859" y="2684506"/>
                  </a:lnTo>
                  <a:lnTo>
                    <a:pt x="433321" y="2716514"/>
                  </a:lnTo>
                  <a:lnTo>
                    <a:pt x="388283" y="2746219"/>
                  </a:lnTo>
                  <a:lnTo>
                    <a:pt x="296775" y="2803365"/>
                  </a:lnTo>
                  <a:lnTo>
                    <a:pt x="251839" y="2833125"/>
                  </a:lnTo>
                  <a:lnTo>
                    <a:pt x="208470" y="2865222"/>
                  </a:lnTo>
                  <a:lnTo>
                    <a:pt x="171228" y="2897149"/>
                  </a:lnTo>
                  <a:lnTo>
                    <a:pt x="135993" y="2931523"/>
                  </a:lnTo>
                  <a:lnTo>
                    <a:pt x="102388" y="2967734"/>
                  </a:lnTo>
                  <a:lnTo>
                    <a:pt x="70033" y="3005175"/>
                  </a:lnTo>
                  <a:lnTo>
                    <a:pt x="38549" y="3043238"/>
                  </a:lnTo>
                  <a:lnTo>
                    <a:pt x="0" y="3090514"/>
                  </a:lnTo>
                  <a:lnTo>
                    <a:pt x="837844" y="3090514"/>
                  </a:lnTo>
                  <a:lnTo>
                    <a:pt x="861803" y="3047224"/>
                  </a:lnTo>
                  <a:lnTo>
                    <a:pt x="883966" y="3002993"/>
                  </a:lnTo>
                  <a:lnTo>
                    <a:pt x="905861" y="2958189"/>
                  </a:lnTo>
                  <a:lnTo>
                    <a:pt x="929017" y="2913182"/>
                  </a:lnTo>
                  <a:lnTo>
                    <a:pt x="954963" y="2868340"/>
                  </a:lnTo>
                  <a:lnTo>
                    <a:pt x="983563" y="2823845"/>
                  </a:lnTo>
                  <a:lnTo>
                    <a:pt x="1012487" y="2780883"/>
                  </a:lnTo>
                  <a:lnTo>
                    <a:pt x="1070262" y="2697413"/>
                  </a:lnTo>
                  <a:lnTo>
                    <a:pt x="1098591" y="2655831"/>
                  </a:lnTo>
                  <a:lnTo>
                    <a:pt x="1126200" y="2613634"/>
                  </a:lnTo>
                  <a:lnTo>
                    <a:pt x="1152827" y="2570287"/>
                  </a:lnTo>
                  <a:lnTo>
                    <a:pt x="1178212" y="2525251"/>
                  </a:lnTo>
                  <a:lnTo>
                    <a:pt x="1202093" y="2477989"/>
                  </a:lnTo>
                  <a:lnTo>
                    <a:pt x="1224315" y="2435785"/>
                  </a:lnTo>
                  <a:lnTo>
                    <a:pt x="1249551" y="2395994"/>
                  </a:lnTo>
                  <a:lnTo>
                    <a:pt x="1277538" y="2358407"/>
                  </a:lnTo>
                  <a:lnTo>
                    <a:pt x="1308009" y="2322816"/>
                  </a:lnTo>
                  <a:lnTo>
                    <a:pt x="1340700" y="2289013"/>
                  </a:lnTo>
                  <a:lnTo>
                    <a:pt x="1375346" y="2256791"/>
                  </a:lnTo>
                  <a:lnTo>
                    <a:pt x="1411683" y="2225941"/>
                  </a:lnTo>
                  <a:lnTo>
                    <a:pt x="1449444" y="2196256"/>
                  </a:lnTo>
                  <a:lnTo>
                    <a:pt x="1488367" y="2167527"/>
                  </a:lnTo>
                  <a:lnTo>
                    <a:pt x="1528185" y="2139546"/>
                  </a:lnTo>
                  <a:lnTo>
                    <a:pt x="1568634" y="2112106"/>
                  </a:lnTo>
                  <a:lnTo>
                    <a:pt x="1691117" y="2030949"/>
                  </a:lnTo>
                  <a:lnTo>
                    <a:pt x="1731441" y="2003591"/>
                  </a:lnTo>
                  <a:lnTo>
                    <a:pt x="1771071" y="1975734"/>
                  </a:lnTo>
                  <a:lnTo>
                    <a:pt x="1809743" y="1947169"/>
                  </a:lnTo>
                  <a:lnTo>
                    <a:pt x="1847192" y="1917688"/>
                  </a:lnTo>
                  <a:lnTo>
                    <a:pt x="1883153" y="1887085"/>
                  </a:lnTo>
                  <a:lnTo>
                    <a:pt x="1917361" y="1855149"/>
                  </a:lnTo>
                  <a:lnTo>
                    <a:pt x="1980159" y="1789698"/>
                  </a:lnTo>
                  <a:lnTo>
                    <a:pt x="2015121" y="1756030"/>
                  </a:lnTo>
                  <a:lnTo>
                    <a:pt x="2053245" y="1721221"/>
                  </a:lnTo>
                  <a:lnTo>
                    <a:pt x="2093339" y="1685815"/>
                  </a:lnTo>
                  <a:lnTo>
                    <a:pt x="2174668" y="1615407"/>
                  </a:lnTo>
                  <a:lnTo>
                    <a:pt x="2213519" y="1581498"/>
                  </a:lnTo>
                  <a:lnTo>
                    <a:pt x="2249570" y="1549183"/>
                  </a:lnTo>
                  <a:lnTo>
                    <a:pt x="2281631" y="1519008"/>
                  </a:lnTo>
                  <a:lnTo>
                    <a:pt x="2311605" y="1483721"/>
                  </a:lnTo>
                  <a:lnTo>
                    <a:pt x="2336041" y="1443508"/>
                  </a:lnTo>
                  <a:lnTo>
                    <a:pt x="2356404" y="1399645"/>
                  </a:lnTo>
                  <a:lnTo>
                    <a:pt x="2374155" y="1353408"/>
                  </a:lnTo>
                  <a:lnTo>
                    <a:pt x="2390760" y="1306072"/>
                  </a:lnTo>
                  <a:lnTo>
                    <a:pt x="2407682" y="1258913"/>
                  </a:lnTo>
                  <a:lnTo>
                    <a:pt x="2426383" y="1213205"/>
                  </a:lnTo>
                  <a:lnTo>
                    <a:pt x="2448329" y="1170225"/>
                  </a:lnTo>
                  <a:lnTo>
                    <a:pt x="2474981" y="1131246"/>
                  </a:lnTo>
                  <a:lnTo>
                    <a:pt x="2507805" y="1097546"/>
                  </a:lnTo>
                  <a:lnTo>
                    <a:pt x="2563858" y="1048222"/>
                  </a:lnTo>
                  <a:lnTo>
                    <a:pt x="2615998" y="998228"/>
                  </a:lnTo>
                  <a:lnTo>
                    <a:pt x="2664363" y="947883"/>
                  </a:lnTo>
                  <a:lnTo>
                    <a:pt x="2709092" y="897503"/>
                  </a:lnTo>
                  <a:lnTo>
                    <a:pt x="2750325" y="847405"/>
                  </a:lnTo>
                  <a:lnTo>
                    <a:pt x="2788199" y="797907"/>
                  </a:lnTo>
                  <a:lnTo>
                    <a:pt x="2822855" y="749324"/>
                  </a:lnTo>
                  <a:lnTo>
                    <a:pt x="2854430" y="701975"/>
                  </a:lnTo>
                  <a:lnTo>
                    <a:pt x="2883065" y="656177"/>
                  </a:lnTo>
                  <a:lnTo>
                    <a:pt x="2908896" y="612245"/>
                  </a:lnTo>
                  <a:lnTo>
                    <a:pt x="2932064" y="570499"/>
                  </a:lnTo>
                  <a:lnTo>
                    <a:pt x="2952708" y="531253"/>
                  </a:lnTo>
                  <a:lnTo>
                    <a:pt x="2970965" y="494826"/>
                  </a:lnTo>
                  <a:lnTo>
                    <a:pt x="3022913" y="383644"/>
                  </a:lnTo>
                  <a:lnTo>
                    <a:pt x="3031324" y="366064"/>
                  </a:lnTo>
                  <a:lnTo>
                    <a:pt x="3051393" y="328308"/>
                  </a:lnTo>
                  <a:lnTo>
                    <a:pt x="3074829" y="287746"/>
                  </a:lnTo>
                  <a:lnTo>
                    <a:pt x="3127971" y="199243"/>
                  </a:lnTo>
                  <a:lnTo>
                    <a:pt x="3155758" y="151822"/>
                  </a:lnTo>
                  <a:lnTo>
                    <a:pt x="3183076" y="102635"/>
                  </a:lnTo>
                  <a:lnTo>
                    <a:pt x="3208965" y="51941"/>
                  </a:lnTo>
                  <a:lnTo>
                    <a:pt x="3232467" y="0"/>
                  </a:lnTo>
                  <a:close/>
                </a:path>
              </a:pathLst>
            </a:custGeom>
            <a:solidFill>
              <a:srgbClr val="BD73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3672" y="4211574"/>
              <a:ext cx="4910455" cy="3073400"/>
            </a:xfrm>
            <a:custGeom>
              <a:avLst/>
              <a:gdLst/>
              <a:ahLst/>
              <a:cxnLst/>
              <a:rect l="l" t="t" r="r" b="b"/>
              <a:pathLst>
                <a:path w="4910455" h="3073400">
                  <a:moveTo>
                    <a:pt x="4798159" y="0"/>
                  </a:moveTo>
                  <a:lnTo>
                    <a:pt x="4790826" y="8966"/>
                  </a:lnTo>
                  <a:lnTo>
                    <a:pt x="4773830" y="34789"/>
                  </a:lnTo>
                  <a:lnTo>
                    <a:pt x="4684690" y="175952"/>
                  </a:lnTo>
                  <a:lnTo>
                    <a:pt x="4648868" y="231759"/>
                  </a:lnTo>
                  <a:lnTo>
                    <a:pt x="4613296" y="285703"/>
                  </a:lnTo>
                  <a:lnTo>
                    <a:pt x="4579955" y="334040"/>
                  </a:lnTo>
                  <a:lnTo>
                    <a:pt x="4550830" y="373027"/>
                  </a:lnTo>
                  <a:lnTo>
                    <a:pt x="4495997" y="432237"/>
                  </a:lnTo>
                  <a:lnTo>
                    <a:pt x="4466511" y="467889"/>
                  </a:lnTo>
                  <a:lnTo>
                    <a:pt x="4438053" y="504518"/>
                  </a:lnTo>
                  <a:lnTo>
                    <a:pt x="4409234" y="540770"/>
                  </a:lnTo>
                  <a:lnTo>
                    <a:pt x="4378662" y="575288"/>
                  </a:lnTo>
                  <a:lnTo>
                    <a:pt x="4344946" y="606717"/>
                  </a:lnTo>
                  <a:lnTo>
                    <a:pt x="4307891" y="633303"/>
                  </a:lnTo>
                  <a:lnTo>
                    <a:pt x="4268566" y="655551"/>
                  </a:lnTo>
                  <a:lnTo>
                    <a:pt x="4227835" y="675202"/>
                  </a:lnTo>
                  <a:lnTo>
                    <a:pt x="4186564" y="693996"/>
                  </a:lnTo>
                  <a:lnTo>
                    <a:pt x="4145620" y="713676"/>
                  </a:lnTo>
                  <a:lnTo>
                    <a:pt x="4101255" y="742173"/>
                  </a:lnTo>
                  <a:lnTo>
                    <a:pt x="4063065" y="776876"/>
                  </a:lnTo>
                  <a:lnTo>
                    <a:pt x="4028702" y="815625"/>
                  </a:lnTo>
                  <a:lnTo>
                    <a:pt x="3995818" y="856260"/>
                  </a:lnTo>
                  <a:lnTo>
                    <a:pt x="3962067" y="896619"/>
                  </a:lnTo>
                  <a:lnTo>
                    <a:pt x="3929475" y="932615"/>
                  </a:lnTo>
                  <a:lnTo>
                    <a:pt x="3896210" y="967881"/>
                  </a:lnTo>
                  <a:lnTo>
                    <a:pt x="3862373" y="1002546"/>
                  </a:lnTo>
                  <a:lnTo>
                    <a:pt x="3828065" y="1036735"/>
                  </a:lnTo>
                  <a:lnTo>
                    <a:pt x="3793388" y="1070575"/>
                  </a:lnTo>
                  <a:lnTo>
                    <a:pt x="3723332" y="1137716"/>
                  </a:lnTo>
                  <a:lnTo>
                    <a:pt x="3688015" y="1172461"/>
                  </a:lnTo>
                  <a:lnTo>
                    <a:pt x="3653112" y="1208449"/>
                  </a:lnTo>
                  <a:lnTo>
                    <a:pt x="3583375" y="1281993"/>
                  </a:lnTo>
                  <a:lnTo>
                    <a:pt x="3547950" y="1318471"/>
                  </a:lnTo>
                  <a:lnTo>
                    <a:pt x="3511761" y="1354032"/>
                  </a:lnTo>
                  <a:lnTo>
                    <a:pt x="3474514" y="1388138"/>
                  </a:lnTo>
                  <a:lnTo>
                    <a:pt x="3435913" y="1420248"/>
                  </a:lnTo>
                  <a:lnTo>
                    <a:pt x="3395664" y="1449823"/>
                  </a:lnTo>
                  <a:lnTo>
                    <a:pt x="3353473" y="1476324"/>
                  </a:lnTo>
                  <a:lnTo>
                    <a:pt x="3309043" y="1499210"/>
                  </a:lnTo>
                  <a:lnTo>
                    <a:pt x="3262081" y="1517942"/>
                  </a:lnTo>
                  <a:lnTo>
                    <a:pt x="3231553" y="1529299"/>
                  </a:lnTo>
                  <a:lnTo>
                    <a:pt x="3191765" y="1545653"/>
                  </a:lnTo>
                  <a:lnTo>
                    <a:pt x="3145016" y="1566101"/>
                  </a:lnTo>
                  <a:lnTo>
                    <a:pt x="3093601" y="1589739"/>
                  </a:lnTo>
                  <a:lnTo>
                    <a:pt x="3039820" y="1615667"/>
                  </a:lnTo>
                  <a:lnTo>
                    <a:pt x="2985968" y="1642980"/>
                  </a:lnTo>
                  <a:lnTo>
                    <a:pt x="2934345" y="1670776"/>
                  </a:lnTo>
                  <a:lnTo>
                    <a:pt x="2887247" y="1698153"/>
                  </a:lnTo>
                  <a:lnTo>
                    <a:pt x="2846972" y="1724208"/>
                  </a:lnTo>
                  <a:lnTo>
                    <a:pt x="2815817" y="1748038"/>
                  </a:lnTo>
                  <a:lnTo>
                    <a:pt x="2769145" y="1808012"/>
                  </a:lnTo>
                  <a:lnTo>
                    <a:pt x="2742305" y="1847925"/>
                  </a:lnTo>
                  <a:lnTo>
                    <a:pt x="2714899" y="1887599"/>
                  </a:lnTo>
                  <a:lnTo>
                    <a:pt x="2686266" y="1926151"/>
                  </a:lnTo>
                  <a:lnTo>
                    <a:pt x="2655742" y="1962697"/>
                  </a:lnTo>
                  <a:lnTo>
                    <a:pt x="2622667" y="1996356"/>
                  </a:lnTo>
                  <a:lnTo>
                    <a:pt x="2586379" y="2026245"/>
                  </a:lnTo>
                  <a:lnTo>
                    <a:pt x="2546216" y="2051480"/>
                  </a:lnTo>
                  <a:lnTo>
                    <a:pt x="2501516" y="2071179"/>
                  </a:lnTo>
                  <a:lnTo>
                    <a:pt x="2437454" y="2094456"/>
                  </a:lnTo>
                  <a:lnTo>
                    <a:pt x="2359585" y="2123598"/>
                  </a:lnTo>
                  <a:lnTo>
                    <a:pt x="2312743" y="2141491"/>
                  </a:lnTo>
                  <a:lnTo>
                    <a:pt x="2261802" y="2161258"/>
                  </a:lnTo>
                  <a:lnTo>
                    <a:pt x="2207643" y="2182644"/>
                  </a:lnTo>
                  <a:lnTo>
                    <a:pt x="2151145" y="2205393"/>
                  </a:lnTo>
                  <a:lnTo>
                    <a:pt x="2093188" y="2229252"/>
                  </a:lnTo>
                  <a:lnTo>
                    <a:pt x="2034653" y="2253964"/>
                  </a:lnTo>
                  <a:lnTo>
                    <a:pt x="1976420" y="2279274"/>
                  </a:lnTo>
                  <a:lnTo>
                    <a:pt x="1919368" y="2304928"/>
                  </a:lnTo>
                  <a:lnTo>
                    <a:pt x="1864378" y="2330670"/>
                  </a:lnTo>
                  <a:lnTo>
                    <a:pt x="1812330" y="2356245"/>
                  </a:lnTo>
                  <a:lnTo>
                    <a:pt x="1764103" y="2381398"/>
                  </a:lnTo>
                  <a:lnTo>
                    <a:pt x="0" y="3038133"/>
                  </a:lnTo>
                  <a:lnTo>
                    <a:pt x="1764103" y="3073102"/>
                  </a:lnTo>
                  <a:lnTo>
                    <a:pt x="1837966" y="3073102"/>
                  </a:lnTo>
                  <a:lnTo>
                    <a:pt x="1876516" y="3025826"/>
                  </a:lnTo>
                  <a:lnTo>
                    <a:pt x="1908000" y="2987763"/>
                  </a:lnTo>
                  <a:lnTo>
                    <a:pt x="1940355" y="2950322"/>
                  </a:lnTo>
                  <a:lnTo>
                    <a:pt x="1973960" y="2914111"/>
                  </a:lnTo>
                  <a:lnTo>
                    <a:pt x="2009194" y="2879738"/>
                  </a:lnTo>
                  <a:lnTo>
                    <a:pt x="2046437" y="2847811"/>
                  </a:lnTo>
                  <a:lnTo>
                    <a:pt x="2089805" y="2815714"/>
                  </a:lnTo>
                  <a:lnTo>
                    <a:pt x="2134742" y="2785954"/>
                  </a:lnTo>
                  <a:lnTo>
                    <a:pt x="2226250" y="2728808"/>
                  </a:lnTo>
                  <a:lnTo>
                    <a:pt x="2271288" y="2699102"/>
                  </a:lnTo>
                  <a:lnTo>
                    <a:pt x="2314826" y="2667095"/>
                  </a:lnTo>
                  <a:lnTo>
                    <a:pt x="2355035" y="2631186"/>
                  </a:lnTo>
                  <a:lnTo>
                    <a:pt x="2389959" y="2592350"/>
                  </a:lnTo>
                  <a:lnTo>
                    <a:pt x="2421093" y="2551388"/>
                  </a:lnTo>
                  <a:lnTo>
                    <a:pt x="2449929" y="2509103"/>
                  </a:lnTo>
                  <a:lnTo>
                    <a:pt x="2477959" y="2466296"/>
                  </a:lnTo>
                  <a:lnTo>
                    <a:pt x="2506679" y="2423768"/>
                  </a:lnTo>
                  <a:lnTo>
                    <a:pt x="2537579" y="2382322"/>
                  </a:lnTo>
                  <a:lnTo>
                    <a:pt x="2572153" y="2342760"/>
                  </a:lnTo>
                  <a:lnTo>
                    <a:pt x="2605252" y="2311546"/>
                  </a:lnTo>
                  <a:lnTo>
                    <a:pt x="2642699" y="2281117"/>
                  </a:lnTo>
                  <a:lnTo>
                    <a:pt x="2682872" y="2251562"/>
                  </a:lnTo>
                  <a:lnTo>
                    <a:pt x="2724150" y="2222972"/>
                  </a:lnTo>
                  <a:lnTo>
                    <a:pt x="2764911" y="2195436"/>
                  </a:lnTo>
                  <a:lnTo>
                    <a:pt x="2803535" y="2169045"/>
                  </a:lnTo>
                  <a:lnTo>
                    <a:pt x="2847585" y="2139823"/>
                  </a:lnTo>
                  <a:lnTo>
                    <a:pt x="2892311" y="2112481"/>
                  </a:lnTo>
                  <a:lnTo>
                    <a:pt x="2937419" y="2086337"/>
                  </a:lnTo>
                  <a:lnTo>
                    <a:pt x="3027623" y="2034900"/>
                  </a:lnTo>
                  <a:lnTo>
                    <a:pt x="3072134" y="2008240"/>
                  </a:lnTo>
                  <a:lnTo>
                    <a:pt x="3115864" y="1980039"/>
                  </a:lnTo>
                  <a:lnTo>
                    <a:pt x="3158520" y="1949612"/>
                  </a:lnTo>
                  <a:lnTo>
                    <a:pt x="3199813" y="1916277"/>
                  </a:lnTo>
                  <a:lnTo>
                    <a:pt x="3236468" y="1884780"/>
                  </a:lnTo>
                  <a:lnTo>
                    <a:pt x="3273358" y="1853538"/>
                  </a:lnTo>
                  <a:lnTo>
                    <a:pt x="3310545" y="1822648"/>
                  </a:lnTo>
                  <a:lnTo>
                    <a:pt x="3348087" y="1792207"/>
                  </a:lnTo>
                  <a:lnTo>
                    <a:pt x="3386044" y="1762312"/>
                  </a:lnTo>
                  <a:lnTo>
                    <a:pt x="3424476" y="1733059"/>
                  </a:lnTo>
                  <a:lnTo>
                    <a:pt x="3463443" y="1704545"/>
                  </a:lnTo>
                  <a:lnTo>
                    <a:pt x="3503005" y="1676867"/>
                  </a:lnTo>
                  <a:lnTo>
                    <a:pt x="3543222" y="1650122"/>
                  </a:lnTo>
                  <a:lnTo>
                    <a:pt x="3628070" y="1596926"/>
                  </a:lnTo>
                  <a:lnTo>
                    <a:pt x="3669629" y="1569203"/>
                  </a:lnTo>
                  <a:lnTo>
                    <a:pt x="3708958" y="1540820"/>
                  </a:lnTo>
                  <a:lnTo>
                    <a:pt x="3746189" y="1511359"/>
                  </a:lnTo>
                  <a:lnTo>
                    <a:pt x="3781454" y="1480404"/>
                  </a:lnTo>
                  <a:lnTo>
                    <a:pt x="3814882" y="1447536"/>
                  </a:lnTo>
                  <a:lnTo>
                    <a:pt x="3846604" y="1412340"/>
                  </a:lnTo>
                  <a:lnTo>
                    <a:pt x="3876751" y="1374397"/>
                  </a:lnTo>
                  <a:lnTo>
                    <a:pt x="3905454" y="1333291"/>
                  </a:lnTo>
                  <a:lnTo>
                    <a:pt x="3932844" y="1288605"/>
                  </a:lnTo>
                  <a:lnTo>
                    <a:pt x="3960172" y="1240997"/>
                  </a:lnTo>
                  <a:lnTo>
                    <a:pt x="3986073" y="1196738"/>
                  </a:lnTo>
                  <a:lnTo>
                    <a:pt x="4011791" y="1155058"/>
                  </a:lnTo>
                  <a:lnTo>
                    <a:pt x="4038570" y="1115183"/>
                  </a:lnTo>
                  <a:lnTo>
                    <a:pt x="4067653" y="1076340"/>
                  </a:lnTo>
                  <a:lnTo>
                    <a:pt x="4100285" y="1037758"/>
                  </a:lnTo>
                  <a:lnTo>
                    <a:pt x="4137708" y="998664"/>
                  </a:lnTo>
                  <a:lnTo>
                    <a:pt x="4177265" y="963849"/>
                  </a:lnTo>
                  <a:lnTo>
                    <a:pt x="4218243" y="933658"/>
                  </a:lnTo>
                  <a:lnTo>
                    <a:pt x="4259775" y="905613"/>
                  </a:lnTo>
                  <a:lnTo>
                    <a:pt x="4300996" y="877234"/>
                  </a:lnTo>
                  <a:lnTo>
                    <a:pt x="4341037" y="846043"/>
                  </a:lnTo>
                  <a:lnTo>
                    <a:pt x="4379033" y="809561"/>
                  </a:lnTo>
                  <a:lnTo>
                    <a:pt x="4414089" y="768570"/>
                  </a:lnTo>
                  <a:lnTo>
                    <a:pt x="4447276" y="725618"/>
                  </a:lnTo>
                  <a:lnTo>
                    <a:pt x="4479805" y="681775"/>
                  </a:lnTo>
                  <a:lnTo>
                    <a:pt x="4512885" y="638111"/>
                  </a:lnTo>
                  <a:lnTo>
                    <a:pt x="4547727" y="595693"/>
                  </a:lnTo>
                  <a:lnTo>
                    <a:pt x="4577209" y="561772"/>
                  </a:lnTo>
                  <a:lnTo>
                    <a:pt x="4607749" y="526200"/>
                  </a:lnTo>
                  <a:lnTo>
                    <a:pt x="4638946" y="489102"/>
                  </a:lnTo>
                  <a:lnTo>
                    <a:pt x="4670397" y="450603"/>
                  </a:lnTo>
                  <a:lnTo>
                    <a:pt x="4701697" y="410829"/>
                  </a:lnTo>
                  <a:lnTo>
                    <a:pt x="4732444" y="369903"/>
                  </a:lnTo>
                  <a:lnTo>
                    <a:pt x="4762235" y="327952"/>
                  </a:lnTo>
                  <a:lnTo>
                    <a:pt x="4790667" y="285099"/>
                  </a:lnTo>
                  <a:lnTo>
                    <a:pt x="4817336" y="241470"/>
                  </a:lnTo>
                  <a:lnTo>
                    <a:pt x="4841839" y="197189"/>
                  </a:lnTo>
                  <a:lnTo>
                    <a:pt x="4863774" y="152383"/>
                  </a:lnTo>
                  <a:lnTo>
                    <a:pt x="4882737" y="107174"/>
                  </a:lnTo>
                  <a:lnTo>
                    <a:pt x="4898325" y="61689"/>
                  </a:lnTo>
                  <a:lnTo>
                    <a:pt x="4910134" y="16052"/>
                  </a:lnTo>
                  <a:lnTo>
                    <a:pt x="4880171" y="15609"/>
                  </a:lnTo>
                  <a:lnTo>
                    <a:pt x="4850903" y="12884"/>
                  </a:lnTo>
                  <a:lnTo>
                    <a:pt x="4823258" y="7730"/>
                  </a:lnTo>
                  <a:lnTo>
                    <a:pt x="4798159" y="0"/>
                  </a:lnTo>
                  <a:close/>
                </a:path>
              </a:pathLst>
            </a:custGeom>
            <a:solidFill>
              <a:srgbClr val="904A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127347" y="5064023"/>
              <a:ext cx="998219" cy="2221230"/>
            </a:xfrm>
            <a:custGeom>
              <a:avLst/>
              <a:gdLst/>
              <a:ahLst/>
              <a:cxnLst/>
              <a:rect l="l" t="t" r="r" b="b"/>
              <a:pathLst>
                <a:path w="998220" h="2221229">
                  <a:moveTo>
                    <a:pt x="997965" y="0"/>
                  </a:moveTo>
                  <a:lnTo>
                    <a:pt x="961906" y="34871"/>
                  </a:lnTo>
                  <a:lnTo>
                    <a:pt x="926138" y="71848"/>
                  </a:lnTo>
                  <a:lnTo>
                    <a:pt x="892363" y="110151"/>
                  </a:lnTo>
                  <a:lnTo>
                    <a:pt x="862288" y="149004"/>
                  </a:lnTo>
                  <a:lnTo>
                    <a:pt x="837616" y="187629"/>
                  </a:lnTo>
                  <a:lnTo>
                    <a:pt x="820051" y="225247"/>
                  </a:lnTo>
                  <a:lnTo>
                    <a:pt x="797705" y="284736"/>
                  </a:lnTo>
                  <a:lnTo>
                    <a:pt x="774939" y="342144"/>
                  </a:lnTo>
                  <a:lnTo>
                    <a:pt x="751794" y="397555"/>
                  </a:lnTo>
                  <a:lnTo>
                    <a:pt x="728312" y="451054"/>
                  </a:lnTo>
                  <a:lnTo>
                    <a:pt x="704533" y="502725"/>
                  </a:lnTo>
                  <a:lnTo>
                    <a:pt x="680497" y="552651"/>
                  </a:lnTo>
                  <a:lnTo>
                    <a:pt x="656246" y="600916"/>
                  </a:lnTo>
                  <a:lnTo>
                    <a:pt x="631819" y="647605"/>
                  </a:lnTo>
                  <a:lnTo>
                    <a:pt x="607259" y="692801"/>
                  </a:lnTo>
                  <a:lnTo>
                    <a:pt x="582604" y="736589"/>
                  </a:lnTo>
                  <a:lnTo>
                    <a:pt x="557897" y="779053"/>
                  </a:lnTo>
                  <a:lnTo>
                    <a:pt x="533178" y="820276"/>
                  </a:lnTo>
                  <a:lnTo>
                    <a:pt x="508488" y="860343"/>
                  </a:lnTo>
                  <a:lnTo>
                    <a:pt x="483866" y="899338"/>
                  </a:lnTo>
                  <a:lnTo>
                    <a:pt x="459355" y="937345"/>
                  </a:lnTo>
                  <a:lnTo>
                    <a:pt x="434994" y="974447"/>
                  </a:lnTo>
                  <a:lnTo>
                    <a:pt x="386888" y="1046275"/>
                  </a:lnTo>
                  <a:lnTo>
                    <a:pt x="316877" y="1149337"/>
                  </a:lnTo>
                  <a:lnTo>
                    <a:pt x="293233" y="1188123"/>
                  </a:lnTo>
                  <a:lnTo>
                    <a:pt x="273120" y="1229027"/>
                  </a:lnTo>
                  <a:lnTo>
                    <a:pt x="256146" y="1271805"/>
                  </a:lnTo>
                  <a:lnTo>
                    <a:pt x="241920" y="1316213"/>
                  </a:lnTo>
                  <a:lnTo>
                    <a:pt x="230050" y="1362009"/>
                  </a:lnTo>
                  <a:lnTo>
                    <a:pt x="220145" y="1408949"/>
                  </a:lnTo>
                  <a:lnTo>
                    <a:pt x="211812" y="1456790"/>
                  </a:lnTo>
                  <a:lnTo>
                    <a:pt x="204660" y="1505289"/>
                  </a:lnTo>
                  <a:lnTo>
                    <a:pt x="198297" y="1554202"/>
                  </a:lnTo>
                  <a:lnTo>
                    <a:pt x="186372" y="1652298"/>
                  </a:lnTo>
                  <a:lnTo>
                    <a:pt x="180027" y="1700995"/>
                  </a:lnTo>
                  <a:lnTo>
                    <a:pt x="172904" y="1749133"/>
                  </a:lnTo>
                  <a:lnTo>
                    <a:pt x="164612" y="1796469"/>
                  </a:lnTo>
                  <a:lnTo>
                    <a:pt x="154759" y="1842761"/>
                  </a:lnTo>
                  <a:lnTo>
                    <a:pt x="142953" y="1887764"/>
                  </a:lnTo>
                  <a:lnTo>
                    <a:pt x="128803" y="1931235"/>
                  </a:lnTo>
                  <a:lnTo>
                    <a:pt x="101257" y="1995171"/>
                  </a:lnTo>
                  <a:lnTo>
                    <a:pt x="54647" y="2096981"/>
                  </a:lnTo>
                  <a:lnTo>
                    <a:pt x="27639" y="2157085"/>
                  </a:lnTo>
                  <a:lnTo>
                    <a:pt x="0" y="2220653"/>
                  </a:lnTo>
                  <a:lnTo>
                    <a:pt x="997965" y="2220653"/>
                  </a:lnTo>
                  <a:lnTo>
                    <a:pt x="997965" y="0"/>
                  </a:lnTo>
                  <a:close/>
                </a:path>
              </a:pathLst>
            </a:custGeom>
            <a:solidFill>
              <a:srgbClr val="F798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3365639" y="4331589"/>
              <a:ext cx="1760220" cy="2953385"/>
            </a:xfrm>
            <a:custGeom>
              <a:avLst/>
              <a:gdLst/>
              <a:ahLst/>
              <a:cxnLst/>
              <a:rect l="l" t="t" r="r" b="b"/>
              <a:pathLst>
                <a:path w="1760220" h="2953384">
                  <a:moveTo>
                    <a:pt x="1759673" y="0"/>
                  </a:moveTo>
                  <a:lnTo>
                    <a:pt x="1734730" y="64245"/>
                  </a:lnTo>
                  <a:lnTo>
                    <a:pt x="1709657" y="126656"/>
                  </a:lnTo>
                  <a:lnTo>
                    <a:pt x="1684519" y="187284"/>
                  </a:lnTo>
                  <a:lnTo>
                    <a:pt x="1659382" y="246184"/>
                  </a:lnTo>
                  <a:lnTo>
                    <a:pt x="1634313" y="303407"/>
                  </a:lnTo>
                  <a:lnTo>
                    <a:pt x="1609376" y="359005"/>
                  </a:lnTo>
                  <a:lnTo>
                    <a:pt x="1584639" y="413032"/>
                  </a:lnTo>
                  <a:lnTo>
                    <a:pt x="1560167" y="465541"/>
                  </a:lnTo>
                  <a:lnTo>
                    <a:pt x="1512281" y="566212"/>
                  </a:lnTo>
                  <a:lnTo>
                    <a:pt x="1422590" y="751645"/>
                  </a:lnTo>
                  <a:lnTo>
                    <a:pt x="1381838" y="837249"/>
                  </a:lnTo>
                  <a:lnTo>
                    <a:pt x="1362717" y="878457"/>
                  </a:lnTo>
                  <a:lnTo>
                    <a:pt x="1344520" y="918673"/>
                  </a:lnTo>
                  <a:lnTo>
                    <a:pt x="1327312" y="957950"/>
                  </a:lnTo>
                  <a:lnTo>
                    <a:pt x="1311161" y="996339"/>
                  </a:lnTo>
                  <a:lnTo>
                    <a:pt x="1296131" y="1033894"/>
                  </a:lnTo>
                  <a:lnTo>
                    <a:pt x="1282289" y="1070667"/>
                  </a:lnTo>
                  <a:lnTo>
                    <a:pt x="1269701" y="1106711"/>
                  </a:lnTo>
                  <a:lnTo>
                    <a:pt x="1248549" y="1176823"/>
                  </a:lnTo>
                  <a:lnTo>
                    <a:pt x="1240116" y="1210995"/>
                  </a:lnTo>
                  <a:lnTo>
                    <a:pt x="1226959" y="1257899"/>
                  </a:lnTo>
                  <a:lnTo>
                    <a:pt x="1209796" y="1301793"/>
                  </a:lnTo>
                  <a:lnTo>
                    <a:pt x="1189084" y="1343056"/>
                  </a:lnTo>
                  <a:lnTo>
                    <a:pt x="1165279" y="1382069"/>
                  </a:lnTo>
                  <a:lnTo>
                    <a:pt x="1138838" y="1419209"/>
                  </a:lnTo>
                  <a:lnTo>
                    <a:pt x="1110219" y="1454856"/>
                  </a:lnTo>
                  <a:lnTo>
                    <a:pt x="1079879" y="1489390"/>
                  </a:lnTo>
                  <a:lnTo>
                    <a:pt x="1048273" y="1523189"/>
                  </a:lnTo>
                  <a:lnTo>
                    <a:pt x="983093" y="1590101"/>
                  </a:lnTo>
                  <a:lnTo>
                    <a:pt x="950433" y="1623972"/>
                  </a:lnTo>
                  <a:lnTo>
                    <a:pt x="918335" y="1658626"/>
                  </a:lnTo>
                  <a:lnTo>
                    <a:pt x="887256" y="1694442"/>
                  </a:lnTo>
                  <a:lnTo>
                    <a:pt x="857653" y="1731798"/>
                  </a:lnTo>
                  <a:lnTo>
                    <a:pt x="829983" y="1771074"/>
                  </a:lnTo>
                  <a:lnTo>
                    <a:pt x="804703" y="1812650"/>
                  </a:lnTo>
                  <a:lnTo>
                    <a:pt x="782269" y="1856905"/>
                  </a:lnTo>
                  <a:lnTo>
                    <a:pt x="760188" y="1901735"/>
                  </a:lnTo>
                  <a:lnTo>
                    <a:pt x="735647" y="1945240"/>
                  </a:lnTo>
                  <a:lnTo>
                    <a:pt x="708859" y="1987526"/>
                  </a:lnTo>
                  <a:lnTo>
                    <a:pt x="680038" y="2028698"/>
                  </a:lnTo>
                  <a:lnTo>
                    <a:pt x="649397" y="2068863"/>
                  </a:lnTo>
                  <a:lnTo>
                    <a:pt x="617149" y="2108126"/>
                  </a:lnTo>
                  <a:lnTo>
                    <a:pt x="583508" y="2146593"/>
                  </a:lnTo>
                  <a:lnTo>
                    <a:pt x="548686" y="2184370"/>
                  </a:lnTo>
                  <a:lnTo>
                    <a:pt x="512897" y="2221562"/>
                  </a:lnTo>
                  <a:lnTo>
                    <a:pt x="476354" y="2258276"/>
                  </a:lnTo>
                  <a:lnTo>
                    <a:pt x="439271" y="2294617"/>
                  </a:lnTo>
                  <a:lnTo>
                    <a:pt x="326910" y="2402460"/>
                  </a:lnTo>
                  <a:lnTo>
                    <a:pt x="289797" y="2438367"/>
                  </a:lnTo>
                  <a:lnTo>
                    <a:pt x="253209" y="2474430"/>
                  </a:lnTo>
                  <a:lnTo>
                    <a:pt x="217360" y="2510755"/>
                  </a:lnTo>
                  <a:lnTo>
                    <a:pt x="176954" y="2564400"/>
                  </a:lnTo>
                  <a:lnTo>
                    <a:pt x="155936" y="2600144"/>
                  </a:lnTo>
                  <a:lnTo>
                    <a:pt x="134467" y="2640923"/>
                  </a:lnTo>
                  <a:lnTo>
                    <a:pt x="112614" y="2686056"/>
                  </a:lnTo>
                  <a:lnTo>
                    <a:pt x="90446" y="2734857"/>
                  </a:lnTo>
                  <a:lnTo>
                    <a:pt x="68032" y="2786644"/>
                  </a:lnTo>
                  <a:lnTo>
                    <a:pt x="45441" y="2840734"/>
                  </a:lnTo>
                  <a:lnTo>
                    <a:pt x="22740" y="2896443"/>
                  </a:lnTo>
                  <a:lnTo>
                    <a:pt x="0" y="2953087"/>
                  </a:lnTo>
                  <a:lnTo>
                    <a:pt x="761707" y="2953087"/>
                  </a:lnTo>
                  <a:lnTo>
                    <a:pt x="789347" y="2889520"/>
                  </a:lnTo>
                  <a:lnTo>
                    <a:pt x="816355" y="2829416"/>
                  </a:lnTo>
                  <a:lnTo>
                    <a:pt x="862965" y="2727605"/>
                  </a:lnTo>
                  <a:lnTo>
                    <a:pt x="879810" y="2689902"/>
                  </a:lnTo>
                  <a:lnTo>
                    <a:pt x="904661" y="2620198"/>
                  </a:lnTo>
                  <a:lnTo>
                    <a:pt x="916467" y="2575195"/>
                  </a:lnTo>
                  <a:lnTo>
                    <a:pt x="926320" y="2528904"/>
                  </a:lnTo>
                  <a:lnTo>
                    <a:pt x="934612" y="2481567"/>
                  </a:lnTo>
                  <a:lnTo>
                    <a:pt x="941735" y="2433429"/>
                  </a:lnTo>
                  <a:lnTo>
                    <a:pt x="948080" y="2384732"/>
                  </a:lnTo>
                  <a:lnTo>
                    <a:pt x="960005" y="2286636"/>
                  </a:lnTo>
                  <a:lnTo>
                    <a:pt x="966367" y="2237723"/>
                  </a:lnTo>
                  <a:lnTo>
                    <a:pt x="973520" y="2189224"/>
                  </a:lnTo>
                  <a:lnTo>
                    <a:pt x="981852" y="2141383"/>
                  </a:lnTo>
                  <a:lnTo>
                    <a:pt x="991758" y="2094443"/>
                  </a:lnTo>
                  <a:lnTo>
                    <a:pt x="1003628" y="2048648"/>
                  </a:lnTo>
                  <a:lnTo>
                    <a:pt x="1017854" y="2004239"/>
                  </a:lnTo>
                  <a:lnTo>
                    <a:pt x="1034828" y="1961461"/>
                  </a:lnTo>
                  <a:lnTo>
                    <a:pt x="1054941" y="1920558"/>
                  </a:lnTo>
                  <a:lnTo>
                    <a:pt x="1078585" y="1881771"/>
                  </a:lnTo>
                  <a:lnTo>
                    <a:pt x="1148596" y="1778710"/>
                  </a:lnTo>
                  <a:lnTo>
                    <a:pt x="1196702" y="1706881"/>
                  </a:lnTo>
                  <a:lnTo>
                    <a:pt x="1221063" y="1669779"/>
                  </a:lnTo>
                  <a:lnTo>
                    <a:pt x="1245574" y="1631773"/>
                  </a:lnTo>
                  <a:lnTo>
                    <a:pt x="1270195" y="1592778"/>
                  </a:lnTo>
                  <a:lnTo>
                    <a:pt x="1294886" y="1552711"/>
                  </a:lnTo>
                  <a:lnTo>
                    <a:pt x="1319605" y="1511487"/>
                  </a:lnTo>
                  <a:lnTo>
                    <a:pt x="1344312" y="1469024"/>
                  </a:lnTo>
                  <a:lnTo>
                    <a:pt x="1368966" y="1425236"/>
                  </a:lnTo>
                  <a:lnTo>
                    <a:pt x="1393527" y="1380039"/>
                  </a:lnTo>
                  <a:lnTo>
                    <a:pt x="1417954" y="1333350"/>
                  </a:lnTo>
                  <a:lnTo>
                    <a:pt x="1442205" y="1285085"/>
                  </a:lnTo>
                  <a:lnTo>
                    <a:pt x="1466241" y="1235159"/>
                  </a:lnTo>
                  <a:lnTo>
                    <a:pt x="1490020" y="1183489"/>
                  </a:lnTo>
                  <a:lnTo>
                    <a:pt x="1513502" y="1129990"/>
                  </a:lnTo>
                  <a:lnTo>
                    <a:pt x="1536647" y="1074578"/>
                  </a:lnTo>
                  <a:lnTo>
                    <a:pt x="1559413" y="1017170"/>
                  </a:lnTo>
                  <a:lnTo>
                    <a:pt x="1581759" y="957681"/>
                  </a:lnTo>
                  <a:lnTo>
                    <a:pt x="1599324" y="920063"/>
                  </a:lnTo>
                  <a:lnTo>
                    <a:pt x="1623996" y="881439"/>
                  </a:lnTo>
                  <a:lnTo>
                    <a:pt x="1654071" y="842586"/>
                  </a:lnTo>
                  <a:lnTo>
                    <a:pt x="1687845" y="804282"/>
                  </a:lnTo>
                  <a:lnTo>
                    <a:pt x="1723614" y="767305"/>
                  </a:lnTo>
                  <a:lnTo>
                    <a:pt x="1759673" y="732434"/>
                  </a:lnTo>
                  <a:lnTo>
                    <a:pt x="1759673" y="0"/>
                  </a:lnTo>
                  <a:close/>
                </a:path>
              </a:pathLst>
            </a:custGeom>
            <a:solidFill>
              <a:srgbClr val="AC68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500668" y="5771489"/>
              <a:ext cx="275522" cy="260108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154235" y="5183340"/>
              <a:ext cx="385737" cy="25730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578475" y="4419117"/>
              <a:ext cx="134137" cy="116014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468484" y="5374920"/>
              <a:ext cx="97531" cy="134377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156782" y="4709375"/>
              <a:ext cx="214680" cy="222910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783476" y="5305298"/>
              <a:ext cx="245897" cy="230238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7486180" y="5521986"/>
              <a:ext cx="332079" cy="173379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7967471" y="5748909"/>
              <a:ext cx="64376" cy="44145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204796" y="6244781"/>
              <a:ext cx="196697" cy="212140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492953" y="4365256"/>
              <a:ext cx="108622" cy="134480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125313" y="5064818"/>
              <a:ext cx="997115" cy="2219858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125313" y="4191782"/>
              <a:ext cx="2395029" cy="3092894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5125313" y="4331589"/>
              <a:ext cx="1758848" cy="2953087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130520" y="4163156"/>
              <a:ext cx="3227641" cy="3121520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960160" y="7061972"/>
              <a:ext cx="92449" cy="103939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831682" y="7131143"/>
              <a:ext cx="31442" cy="29520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957273" y="6934457"/>
              <a:ext cx="30887" cy="36504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817776" y="6903869"/>
              <a:ext cx="20853" cy="33645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2393696" y="7113630"/>
              <a:ext cx="105065" cy="84959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2294289" y="6834037"/>
              <a:ext cx="43341" cy="43715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2241365" y="6947367"/>
              <a:ext cx="106756" cy="88674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988959" y="6706812"/>
              <a:ext cx="57621" cy="62232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2710405" y="6952767"/>
              <a:ext cx="77536" cy="86426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3472855" y="7061909"/>
              <a:ext cx="92458" cy="103934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3344380" y="7131075"/>
              <a:ext cx="31460" cy="29527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3190100" y="7019600"/>
              <a:ext cx="91312" cy="91511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3469982" y="6934393"/>
              <a:ext cx="30880" cy="36514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3318748" y="6903796"/>
              <a:ext cx="32601" cy="33645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3906418" y="7113565"/>
              <a:ext cx="105060" cy="84959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3806994" y="6833978"/>
              <a:ext cx="43343" cy="43705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3754066" y="6947305"/>
              <a:ext cx="106768" cy="88674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3501682" y="6706740"/>
              <a:ext cx="57603" cy="62217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4223112" y="6952670"/>
              <a:ext cx="77536" cy="86461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2815129" y="6737880"/>
              <a:ext cx="92457" cy="103954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2640342" y="6691429"/>
              <a:ext cx="31449" cy="29315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2312474" y="6614120"/>
              <a:ext cx="91313" cy="91497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2765920" y="6494545"/>
              <a:ext cx="30907" cy="36535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2441118" y="6498318"/>
              <a:ext cx="32598" cy="33642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3202368" y="6673714"/>
              <a:ext cx="105062" cy="84923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3102954" y="6394115"/>
              <a:ext cx="43344" cy="43730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3050027" y="6507444"/>
              <a:ext cx="106762" cy="88692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2797619" y="6266899"/>
              <a:ext cx="57614" cy="62229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3519078" y="6512852"/>
              <a:ext cx="77526" cy="86450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4060130" y="6672262"/>
              <a:ext cx="92462" cy="103953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3931665" y="6741423"/>
              <a:ext cx="31442" cy="29527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3777379" y="6629967"/>
              <a:ext cx="91310" cy="91504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4057230" y="6544747"/>
              <a:ext cx="30912" cy="36511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3906027" y="6514158"/>
              <a:ext cx="32584" cy="33649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4493679" y="6723915"/>
              <a:ext cx="105058" cy="84960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4394271" y="6444333"/>
              <a:ext cx="43334" cy="43702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4341334" y="6557669"/>
              <a:ext cx="106770" cy="88660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4088942" y="6317105"/>
              <a:ext cx="57612" cy="62245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4810378" y="6563028"/>
              <a:ext cx="77539" cy="86450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3358819" y="6264478"/>
              <a:ext cx="105043" cy="84998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3206453" y="6098239"/>
              <a:ext cx="106767" cy="88691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4170845" y="6031598"/>
              <a:ext cx="105051" cy="84937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3722636" y="6029820"/>
              <a:ext cx="54696" cy="44246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4601705" y="6087618"/>
              <a:ext cx="124267" cy="100533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4702632" y="6310063"/>
              <a:ext cx="85792" cy="69357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4071797" y="5700356"/>
              <a:ext cx="60209" cy="48666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8335184" y="7061972"/>
              <a:ext cx="92464" cy="103939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8524671" y="7131143"/>
              <a:ext cx="31449" cy="29520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8399620" y="6934457"/>
              <a:ext cx="30928" cy="36504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8549151" y="6903872"/>
              <a:ext cx="32597" cy="33642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7889037" y="7113630"/>
              <a:ext cx="105041" cy="84959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8050174" y="6834037"/>
              <a:ext cx="43326" cy="43715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8039671" y="6947367"/>
              <a:ext cx="106765" cy="88674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8341224" y="6706812"/>
              <a:ext cx="57590" cy="62232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7599854" y="6952767"/>
              <a:ext cx="77531" cy="86426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3702179" y="5623438"/>
              <a:ext cx="106766" cy="120887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6822471" y="7061909"/>
              <a:ext cx="92460" cy="103934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7011975" y="7131075"/>
              <a:ext cx="31438" cy="29527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7106370" y="7019600"/>
              <a:ext cx="91331" cy="91511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6886934" y="6934393"/>
              <a:ext cx="30894" cy="36514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3395662" y="5801012"/>
              <a:ext cx="95679" cy="100499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7036444" y="6903796"/>
              <a:ext cx="32605" cy="33645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6376327" y="7113565"/>
              <a:ext cx="105054" cy="84959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6537452" y="6833978"/>
              <a:ext cx="43341" cy="43705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6526962" y="6947305"/>
              <a:ext cx="106759" cy="88674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6828511" y="6706740"/>
              <a:ext cx="57606" cy="62217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6087140" y="6952670"/>
              <a:ext cx="77546" cy="86461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7480212" y="6737880"/>
              <a:ext cx="92460" cy="103954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7715986" y="6691239"/>
              <a:ext cx="31467" cy="29505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7983994" y="6614120"/>
              <a:ext cx="91319" cy="91497"/>
            </a:xfrm>
            <a:prstGeom prst="rect">
              <a:avLst/>
            </a:prstGeom>
          </p:spPr>
        </p:pic>
        <p:pic>
          <p:nvPicPr>
            <p:cNvPr id="111" name="object 111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7590963" y="6494545"/>
              <a:ext cx="30912" cy="36535"/>
            </a:xfrm>
            <a:prstGeom prst="rect">
              <a:avLst/>
            </a:prstGeom>
          </p:spPr>
        </p:pic>
        <p:pic>
          <p:nvPicPr>
            <p:cNvPr id="112" name="object 112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7914068" y="6498318"/>
              <a:ext cx="32598" cy="33642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7080364" y="6673714"/>
              <a:ext cx="105067" cy="84923"/>
            </a:xfrm>
            <a:prstGeom prst="rect">
              <a:avLst/>
            </a:prstGeom>
          </p:spPr>
        </p:pic>
        <p:pic>
          <p:nvPicPr>
            <p:cNvPr id="114" name="object 114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7241489" y="6394115"/>
              <a:ext cx="43341" cy="43730"/>
            </a:xfrm>
            <a:prstGeom prst="rect">
              <a:avLst/>
            </a:prstGeom>
          </p:spPr>
        </p:pic>
        <p:pic>
          <p:nvPicPr>
            <p:cNvPr id="115" name="object 115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7231011" y="6507444"/>
              <a:ext cx="106765" cy="88692"/>
            </a:xfrm>
            <a:prstGeom prst="rect">
              <a:avLst/>
            </a:prstGeom>
          </p:spPr>
        </p:pic>
        <p:pic>
          <p:nvPicPr>
            <p:cNvPr id="116" name="object 116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7532561" y="6266899"/>
              <a:ext cx="57594" cy="62229"/>
            </a:xfrm>
            <a:prstGeom prst="rect">
              <a:avLst/>
            </a:prstGeom>
          </p:spPr>
        </p:pic>
        <p:pic>
          <p:nvPicPr>
            <p:cNvPr id="117" name="object 117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6791188" y="6512852"/>
              <a:ext cx="77534" cy="86450"/>
            </a:xfrm>
            <a:prstGeom prst="rect">
              <a:avLst/>
            </a:prstGeom>
          </p:spPr>
        </p:pic>
        <p:pic>
          <p:nvPicPr>
            <p:cNvPr id="118" name="object 118"/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6235203" y="6672262"/>
              <a:ext cx="92456" cy="103953"/>
            </a:xfrm>
            <a:prstGeom prst="rect">
              <a:avLst/>
            </a:prstGeom>
          </p:spPr>
        </p:pic>
        <p:pic>
          <p:nvPicPr>
            <p:cNvPr id="119" name="object 119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6424688" y="6741423"/>
              <a:ext cx="31449" cy="29527"/>
            </a:xfrm>
            <a:prstGeom prst="rect">
              <a:avLst/>
            </a:prstGeom>
          </p:spPr>
        </p:pic>
        <p:pic>
          <p:nvPicPr>
            <p:cNvPr id="120" name="object 120"/>
            <p:cNvPicPr/>
            <p:nvPr/>
          </p:nvPicPr>
          <p:blipFill>
            <a:blip r:embed="rId110" cstate="print"/>
            <a:stretch>
              <a:fillRect/>
            </a:stretch>
          </p:blipFill>
          <p:spPr>
            <a:xfrm>
              <a:off x="6519102" y="6629967"/>
              <a:ext cx="91315" cy="91504"/>
            </a:xfrm>
            <a:prstGeom prst="rect">
              <a:avLst/>
            </a:prstGeom>
          </p:spPr>
        </p:pic>
        <p:pic>
          <p:nvPicPr>
            <p:cNvPr id="121" name="object 121"/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6299648" y="6544747"/>
              <a:ext cx="30912" cy="36511"/>
            </a:xfrm>
            <a:prstGeom prst="rect">
              <a:avLst/>
            </a:prstGeom>
          </p:spPr>
        </p:pic>
        <p:pic>
          <p:nvPicPr>
            <p:cNvPr id="122" name="object 122"/>
            <p:cNvPicPr/>
            <p:nvPr/>
          </p:nvPicPr>
          <p:blipFill>
            <a:blip r:embed="rId112" cstate="print"/>
            <a:stretch>
              <a:fillRect/>
            </a:stretch>
          </p:blipFill>
          <p:spPr>
            <a:xfrm>
              <a:off x="6449173" y="6514158"/>
              <a:ext cx="32596" cy="33649"/>
            </a:xfrm>
            <a:prstGeom prst="rect">
              <a:avLst/>
            </a:prstGeom>
          </p:spPr>
        </p:pic>
        <p:pic>
          <p:nvPicPr>
            <p:cNvPr id="123" name="object 123"/>
            <p:cNvPicPr/>
            <p:nvPr/>
          </p:nvPicPr>
          <p:blipFill>
            <a:blip r:embed="rId113" cstate="print"/>
            <a:stretch>
              <a:fillRect/>
            </a:stretch>
          </p:blipFill>
          <p:spPr>
            <a:xfrm>
              <a:off x="5789053" y="6723915"/>
              <a:ext cx="105054" cy="84960"/>
            </a:xfrm>
            <a:prstGeom prst="rect">
              <a:avLst/>
            </a:prstGeom>
          </p:spPr>
        </p:pic>
        <p:pic>
          <p:nvPicPr>
            <p:cNvPr id="124" name="object 124"/>
            <p:cNvPicPr/>
            <p:nvPr/>
          </p:nvPicPr>
          <p:blipFill>
            <a:blip r:embed="rId114" cstate="print"/>
            <a:stretch>
              <a:fillRect/>
            </a:stretch>
          </p:blipFill>
          <p:spPr>
            <a:xfrm>
              <a:off x="5950203" y="6444333"/>
              <a:ext cx="43329" cy="43702"/>
            </a:xfrm>
            <a:prstGeom prst="rect">
              <a:avLst/>
            </a:prstGeom>
          </p:spPr>
        </p:pic>
        <p:pic>
          <p:nvPicPr>
            <p:cNvPr id="125" name="object 125"/>
            <p:cNvPicPr/>
            <p:nvPr/>
          </p:nvPicPr>
          <p:blipFill>
            <a:blip r:embed="rId115" cstate="print"/>
            <a:stretch>
              <a:fillRect/>
            </a:stretch>
          </p:blipFill>
          <p:spPr>
            <a:xfrm>
              <a:off x="5939691" y="6557669"/>
              <a:ext cx="106764" cy="88660"/>
            </a:xfrm>
            <a:prstGeom prst="rect">
              <a:avLst/>
            </a:prstGeom>
          </p:spPr>
        </p:pic>
        <p:pic>
          <p:nvPicPr>
            <p:cNvPr id="126" name="object 126"/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6241243" y="6317105"/>
              <a:ext cx="57601" cy="62245"/>
            </a:xfrm>
            <a:prstGeom prst="rect">
              <a:avLst/>
            </a:prstGeom>
          </p:spPr>
        </p:pic>
        <p:pic>
          <p:nvPicPr>
            <p:cNvPr id="127" name="object 127"/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5499873" y="6563028"/>
              <a:ext cx="77524" cy="86450"/>
            </a:xfrm>
            <a:prstGeom prst="rect">
              <a:avLst/>
            </a:prstGeom>
          </p:spPr>
        </p:pic>
        <p:pic>
          <p:nvPicPr>
            <p:cNvPr id="128" name="object 128"/>
            <p:cNvPicPr/>
            <p:nvPr/>
          </p:nvPicPr>
          <p:blipFill>
            <a:blip r:embed="rId118" cstate="print"/>
            <a:stretch>
              <a:fillRect/>
            </a:stretch>
          </p:blipFill>
          <p:spPr>
            <a:xfrm>
              <a:off x="6923938" y="6264478"/>
              <a:ext cx="105054" cy="84998"/>
            </a:xfrm>
            <a:prstGeom prst="rect">
              <a:avLst/>
            </a:prstGeom>
          </p:spPr>
        </p:pic>
        <p:pic>
          <p:nvPicPr>
            <p:cNvPr id="129" name="object 129"/>
            <p:cNvPicPr/>
            <p:nvPr/>
          </p:nvPicPr>
          <p:blipFill>
            <a:blip r:embed="rId119" cstate="print"/>
            <a:stretch>
              <a:fillRect/>
            </a:stretch>
          </p:blipFill>
          <p:spPr>
            <a:xfrm>
              <a:off x="7074574" y="6098239"/>
              <a:ext cx="106780" cy="88691"/>
            </a:xfrm>
            <a:prstGeom prst="rect">
              <a:avLst/>
            </a:prstGeom>
          </p:spPr>
        </p:pic>
        <p:pic>
          <p:nvPicPr>
            <p:cNvPr id="130" name="object 130"/>
            <p:cNvPicPr/>
            <p:nvPr/>
          </p:nvPicPr>
          <p:blipFill>
            <a:blip r:embed="rId120" cstate="print"/>
            <a:stretch>
              <a:fillRect/>
            </a:stretch>
          </p:blipFill>
          <p:spPr>
            <a:xfrm>
              <a:off x="6111900" y="6031598"/>
              <a:ext cx="105054" cy="84937"/>
            </a:xfrm>
            <a:prstGeom prst="rect">
              <a:avLst/>
            </a:prstGeom>
          </p:spPr>
        </p:pic>
        <p:pic>
          <p:nvPicPr>
            <p:cNvPr id="131" name="object 131"/>
            <p:cNvPicPr/>
            <p:nvPr/>
          </p:nvPicPr>
          <p:blipFill>
            <a:blip r:embed="rId121" cstate="print"/>
            <a:stretch>
              <a:fillRect/>
            </a:stretch>
          </p:blipFill>
          <p:spPr>
            <a:xfrm>
              <a:off x="6610464" y="6029820"/>
              <a:ext cx="54698" cy="44246"/>
            </a:xfrm>
            <a:prstGeom prst="rect">
              <a:avLst/>
            </a:prstGeom>
          </p:spPr>
        </p:pic>
        <p:pic>
          <p:nvPicPr>
            <p:cNvPr id="132" name="object 132"/>
            <p:cNvPicPr/>
            <p:nvPr/>
          </p:nvPicPr>
          <p:blipFill>
            <a:blip r:embed="rId122" cstate="print"/>
            <a:stretch>
              <a:fillRect/>
            </a:stretch>
          </p:blipFill>
          <p:spPr>
            <a:xfrm>
              <a:off x="6896468" y="5857278"/>
              <a:ext cx="54673" cy="44234"/>
            </a:xfrm>
            <a:prstGeom prst="rect">
              <a:avLst/>
            </a:prstGeom>
          </p:spPr>
        </p:pic>
        <p:pic>
          <p:nvPicPr>
            <p:cNvPr id="133" name="object 133"/>
            <p:cNvPicPr/>
            <p:nvPr/>
          </p:nvPicPr>
          <p:blipFill>
            <a:blip r:embed="rId123" cstate="print"/>
            <a:stretch>
              <a:fillRect/>
            </a:stretch>
          </p:blipFill>
          <p:spPr>
            <a:xfrm>
              <a:off x="5661825" y="6087618"/>
              <a:ext cx="124269" cy="100533"/>
            </a:xfrm>
            <a:prstGeom prst="rect">
              <a:avLst/>
            </a:prstGeom>
          </p:spPr>
        </p:pic>
        <p:pic>
          <p:nvPicPr>
            <p:cNvPr id="134" name="object 134"/>
            <p:cNvPicPr/>
            <p:nvPr/>
          </p:nvPicPr>
          <p:blipFill>
            <a:blip r:embed="rId124" cstate="print"/>
            <a:stretch>
              <a:fillRect/>
            </a:stretch>
          </p:blipFill>
          <p:spPr>
            <a:xfrm>
              <a:off x="5599379" y="6310063"/>
              <a:ext cx="85750" cy="69357"/>
            </a:xfrm>
            <a:prstGeom prst="rect">
              <a:avLst/>
            </a:prstGeom>
          </p:spPr>
        </p:pic>
        <p:pic>
          <p:nvPicPr>
            <p:cNvPr id="135" name="object 135"/>
            <p:cNvPicPr/>
            <p:nvPr/>
          </p:nvPicPr>
          <p:blipFill>
            <a:blip r:embed="rId125" cstate="print"/>
            <a:stretch>
              <a:fillRect/>
            </a:stretch>
          </p:blipFill>
          <p:spPr>
            <a:xfrm>
              <a:off x="6255791" y="5700356"/>
              <a:ext cx="60198" cy="48666"/>
            </a:xfrm>
            <a:prstGeom prst="rect">
              <a:avLst/>
            </a:prstGeom>
          </p:spPr>
        </p:pic>
        <p:pic>
          <p:nvPicPr>
            <p:cNvPr id="136" name="object 136"/>
            <p:cNvPicPr/>
            <p:nvPr/>
          </p:nvPicPr>
          <p:blipFill>
            <a:blip r:embed="rId126" cstate="print"/>
            <a:stretch>
              <a:fillRect/>
            </a:stretch>
          </p:blipFill>
          <p:spPr>
            <a:xfrm>
              <a:off x="6578854" y="5623438"/>
              <a:ext cx="106766" cy="88665"/>
            </a:xfrm>
            <a:prstGeom prst="rect">
              <a:avLst/>
            </a:prstGeom>
          </p:spPr>
        </p:pic>
        <p:pic>
          <p:nvPicPr>
            <p:cNvPr id="137" name="object 137"/>
            <p:cNvPicPr/>
            <p:nvPr/>
          </p:nvPicPr>
          <p:blipFill>
            <a:blip r:embed="rId127" cstate="print"/>
            <a:stretch>
              <a:fillRect/>
            </a:stretch>
          </p:blipFill>
          <p:spPr>
            <a:xfrm>
              <a:off x="3709329" y="6257927"/>
              <a:ext cx="92466" cy="103945"/>
            </a:xfrm>
            <a:prstGeom prst="rect">
              <a:avLst/>
            </a:prstGeom>
          </p:spPr>
        </p:pic>
        <p:pic>
          <p:nvPicPr>
            <p:cNvPr id="138" name="object 138"/>
            <p:cNvPicPr/>
            <p:nvPr/>
          </p:nvPicPr>
          <p:blipFill>
            <a:blip r:embed="rId128" cstate="print"/>
            <a:stretch>
              <a:fillRect/>
            </a:stretch>
          </p:blipFill>
          <p:spPr>
            <a:xfrm>
              <a:off x="3270084" y="5998133"/>
              <a:ext cx="31449" cy="29121"/>
            </a:xfrm>
            <a:prstGeom prst="rect">
              <a:avLst/>
            </a:prstGeom>
          </p:spPr>
        </p:pic>
        <p:pic>
          <p:nvPicPr>
            <p:cNvPr id="139" name="object 139"/>
            <p:cNvPicPr/>
            <p:nvPr/>
          </p:nvPicPr>
          <p:blipFill>
            <a:blip r:embed="rId129" cstate="print"/>
            <a:stretch>
              <a:fillRect/>
            </a:stretch>
          </p:blipFill>
          <p:spPr>
            <a:xfrm>
              <a:off x="2900542" y="6041913"/>
              <a:ext cx="91310" cy="91489"/>
            </a:xfrm>
            <a:prstGeom prst="rect">
              <a:avLst/>
            </a:prstGeom>
          </p:spPr>
        </p:pic>
        <p:pic>
          <p:nvPicPr>
            <p:cNvPr id="140" name="object 140"/>
            <p:cNvPicPr/>
            <p:nvPr/>
          </p:nvPicPr>
          <p:blipFill>
            <a:blip r:embed="rId130" cstate="print"/>
            <a:stretch>
              <a:fillRect/>
            </a:stretch>
          </p:blipFill>
          <p:spPr>
            <a:xfrm>
              <a:off x="3910825" y="6031598"/>
              <a:ext cx="105058" cy="84937"/>
            </a:xfrm>
            <a:prstGeom prst="rect">
              <a:avLst/>
            </a:prstGeom>
          </p:spPr>
        </p:pic>
        <p:pic>
          <p:nvPicPr>
            <p:cNvPr id="141" name="object 141"/>
            <p:cNvPicPr/>
            <p:nvPr/>
          </p:nvPicPr>
          <p:blipFill>
            <a:blip r:embed="rId131" cstate="print"/>
            <a:stretch>
              <a:fillRect/>
            </a:stretch>
          </p:blipFill>
          <p:spPr>
            <a:xfrm>
              <a:off x="3679771" y="5813935"/>
              <a:ext cx="106747" cy="88702"/>
            </a:xfrm>
            <a:prstGeom prst="rect">
              <a:avLst/>
            </a:prstGeom>
          </p:spPr>
        </p:pic>
        <p:pic>
          <p:nvPicPr>
            <p:cNvPr id="142" name="object 142"/>
            <p:cNvPicPr/>
            <p:nvPr/>
          </p:nvPicPr>
          <p:blipFill>
            <a:blip r:embed="rId132" cstate="print"/>
            <a:stretch>
              <a:fillRect/>
            </a:stretch>
          </p:blipFill>
          <p:spPr>
            <a:xfrm>
              <a:off x="4365142" y="5162921"/>
              <a:ext cx="24544" cy="26413"/>
            </a:xfrm>
            <a:prstGeom prst="rect">
              <a:avLst/>
            </a:prstGeom>
          </p:spPr>
        </p:pic>
        <p:pic>
          <p:nvPicPr>
            <p:cNvPr id="143" name="object 143"/>
            <p:cNvPicPr/>
            <p:nvPr/>
          </p:nvPicPr>
          <p:blipFill>
            <a:blip r:embed="rId133" cstate="print"/>
            <a:stretch>
              <a:fillRect/>
            </a:stretch>
          </p:blipFill>
          <p:spPr>
            <a:xfrm>
              <a:off x="4148811" y="5819330"/>
              <a:ext cx="77530" cy="86461"/>
            </a:xfrm>
            <a:prstGeom prst="rect">
              <a:avLst/>
            </a:prstGeom>
          </p:spPr>
        </p:pic>
        <p:pic>
          <p:nvPicPr>
            <p:cNvPr id="144" name="object 144"/>
            <p:cNvPicPr/>
            <p:nvPr/>
          </p:nvPicPr>
          <p:blipFill>
            <a:blip r:embed="rId134" cstate="print"/>
            <a:stretch>
              <a:fillRect/>
            </a:stretch>
          </p:blipFill>
          <p:spPr>
            <a:xfrm>
              <a:off x="4782794" y="5997640"/>
              <a:ext cx="31449" cy="29512"/>
            </a:xfrm>
            <a:prstGeom prst="rect">
              <a:avLst/>
            </a:prstGeom>
          </p:spPr>
        </p:pic>
        <p:pic>
          <p:nvPicPr>
            <p:cNvPr id="145" name="object 145"/>
            <p:cNvPicPr/>
            <p:nvPr/>
          </p:nvPicPr>
          <p:blipFill>
            <a:blip r:embed="rId135" cstate="print"/>
            <a:stretch>
              <a:fillRect/>
            </a:stretch>
          </p:blipFill>
          <p:spPr>
            <a:xfrm>
              <a:off x="4628502" y="5886175"/>
              <a:ext cx="91328" cy="91506"/>
            </a:xfrm>
            <a:prstGeom prst="rect">
              <a:avLst/>
            </a:prstGeom>
          </p:spPr>
        </p:pic>
        <p:pic>
          <p:nvPicPr>
            <p:cNvPr id="146" name="object 146"/>
            <p:cNvPicPr/>
            <p:nvPr/>
          </p:nvPicPr>
          <p:blipFill>
            <a:blip r:embed="rId136" cstate="print"/>
            <a:stretch>
              <a:fillRect/>
            </a:stretch>
          </p:blipFill>
          <p:spPr>
            <a:xfrm>
              <a:off x="4757157" y="5770386"/>
              <a:ext cx="32594" cy="33652"/>
            </a:xfrm>
            <a:prstGeom prst="rect">
              <a:avLst/>
            </a:prstGeom>
          </p:spPr>
        </p:pic>
        <p:pic>
          <p:nvPicPr>
            <p:cNvPr id="147" name="object 147"/>
            <p:cNvPicPr/>
            <p:nvPr/>
          </p:nvPicPr>
          <p:blipFill>
            <a:blip r:embed="rId137" cstate="print"/>
            <a:stretch>
              <a:fillRect/>
            </a:stretch>
          </p:blipFill>
          <p:spPr>
            <a:xfrm>
              <a:off x="5344807" y="5980150"/>
              <a:ext cx="105069" cy="84912"/>
            </a:xfrm>
            <a:prstGeom prst="rect">
              <a:avLst/>
            </a:prstGeom>
          </p:spPr>
        </p:pic>
        <p:pic>
          <p:nvPicPr>
            <p:cNvPr id="148" name="object 148"/>
            <p:cNvPicPr/>
            <p:nvPr/>
          </p:nvPicPr>
          <p:blipFill>
            <a:blip r:embed="rId138" cstate="print"/>
            <a:stretch>
              <a:fillRect/>
            </a:stretch>
          </p:blipFill>
          <p:spPr>
            <a:xfrm>
              <a:off x="5661501" y="5819267"/>
              <a:ext cx="77542" cy="86461"/>
            </a:xfrm>
            <a:prstGeom prst="rect">
              <a:avLst/>
            </a:prstGeom>
          </p:spPr>
        </p:pic>
        <p:pic>
          <p:nvPicPr>
            <p:cNvPr id="149" name="object 149"/>
            <p:cNvPicPr/>
            <p:nvPr/>
          </p:nvPicPr>
          <p:blipFill>
            <a:blip r:embed="rId139" cstate="print"/>
            <a:stretch>
              <a:fillRect/>
            </a:stretch>
          </p:blipFill>
          <p:spPr>
            <a:xfrm>
              <a:off x="4253531" y="5604457"/>
              <a:ext cx="92462" cy="103942"/>
            </a:xfrm>
            <a:prstGeom prst="rect">
              <a:avLst/>
            </a:prstGeom>
          </p:spPr>
        </p:pic>
        <p:pic>
          <p:nvPicPr>
            <p:cNvPr id="150" name="object 150"/>
            <p:cNvPicPr/>
            <p:nvPr/>
          </p:nvPicPr>
          <p:blipFill>
            <a:blip r:embed="rId140" cstate="print"/>
            <a:stretch>
              <a:fillRect/>
            </a:stretch>
          </p:blipFill>
          <p:spPr>
            <a:xfrm>
              <a:off x="4078744" y="5558002"/>
              <a:ext cx="31438" cy="29311"/>
            </a:xfrm>
            <a:prstGeom prst="rect">
              <a:avLst/>
            </a:prstGeom>
          </p:spPr>
        </p:pic>
        <p:pic>
          <p:nvPicPr>
            <p:cNvPr id="151" name="object 151"/>
            <p:cNvPicPr/>
            <p:nvPr/>
          </p:nvPicPr>
          <p:blipFill>
            <a:blip r:embed="rId141" cstate="print"/>
            <a:stretch>
              <a:fillRect/>
            </a:stretch>
          </p:blipFill>
          <p:spPr>
            <a:xfrm>
              <a:off x="4064488" y="5185402"/>
              <a:ext cx="91308" cy="91524"/>
            </a:xfrm>
            <a:prstGeom prst="rect">
              <a:avLst/>
            </a:prstGeom>
          </p:spPr>
        </p:pic>
        <p:pic>
          <p:nvPicPr>
            <p:cNvPr id="152" name="object 152"/>
            <p:cNvPicPr/>
            <p:nvPr/>
          </p:nvPicPr>
          <p:blipFill>
            <a:blip r:embed="rId142" cstate="print"/>
            <a:stretch>
              <a:fillRect/>
            </a:stretch>
          </p:blipFill>
          <p:spPr>
            <a:xfrm>
              <a:off x="4204322" y="5361126"/>
              <a:ext cx="30903" cy="36500"/>
            </a:xfrm>
            <a:prstGeom prst="rect">
              <a:avLst/>
            </a:prstGeom>
          </p:spPr>
        </p:pic>
        <p:pic>
          <p:nvPicPr>
            <p:cNvPr id="153" name="object 153"/>
            <p:cNvPicPr/>
            <p:nvPr/>
          </p:nvPicPr>
          <p:blipFill>
            <a:blip r:embed="rId143" cstate="print"/>
            <a:stretch>
              <a:fillRect/>
            </a:stretch>
          </p:blipFill>
          <p:spPr>
            <a:xfrm>
              <a:off x="3879540" y="5364890"/>
              <a:ext cx="32584" cy="33663"/>
            </a:xfrm>
            <a:prstGeom prst="rect">
              <a:avLst/>
            </a:prstGeom>
          </p:spPr>
        </p:pic>
        <p:pic>
          <p:nvPicPr>
            <p:cNvPr id="154" name="object 154"/>
            <p:cNvPicPr/>
            <p:nvPr/>
          </p:nvPicPr>
          <p:blipFill>
            <a:blip r:embed="rId144" cstate="print"/>
            <a:stretch>
              <a:fillRect/>
            </a:stretch>
          </p:blipFill>
          <p:spPr>
            <a:xfrm>
              <a:off x="4640770" y="5540286"/>
              <a:ext cx="105054" cy="84962"/>
            </a:xfrm>
            <a:prstGeom prst="rect">
              <a:avLst/>
            </a:prstGeom>
          </p:spPr>
        </p:pic>
        <p:pic>
          <p:nvPicPr>
            <p:cNvPr id="155" name="object 155"/>
            <p:cNvPicPr/>
            <p:nvPr/>
          </p:nvPicPr>
          <p:blipFill>
            <a:blip r:embed="rId145" cstate="print"/>
            <a:stretch>
              <a:fillRect/>
            </a:stretch>
          </p:blipFill>
          <p:spPr>
            <a:xfrm>
              <a:off x="4541356" y="5260688"/>
              <a:ext cx="43337" cy="43716"/>
            </a:xfrm>
            <a:prstGeom prst="rect">
              <a:avLst/>
            </a:prstGeom>
          </p:spPr>
        </p:pic>
        <p:pic>
          <p:nvPicPr>
            <p:cNvPr id="156" name="object 156"/>
            <p:cNvPicPr/>
            <p:nvPr/>
          </p:nvPicPr>
          <p:blipFill>
            <a:blip r:embed="rId146" cstate="print"/>
            <a:stretch>
              <a:fillRect/>
            </a:stretch>
          </p:blipFill>
          <p:spPr>
            <a:xfrm>
              <a:off x="4488429" y="5374018"/>
              <a:ext cx="106758" cy="88677"/>
            </a:xfrm>
            <a:prstGeom prst="rect">
              <a:avLst/>
            </a:prstGeom>
          </p:spPr>
        </p:pic>
        <p:pic>
          <p:nvPicPr>
            <p:cNvPr id="157" name="object 157"/>
            <p:cNvPicPr/>
            <p:nvPr/>
          </p:nvPicPr>
          <p:blipFill>
            <a:blip r:embed="rId147" cstate="print"/>
            <a:stretch>
              <a:fillRect/>
            </a:stretch>
          </p:blipFill>
          <p:spPr>
            <a:xfrm>
              <a:off x="4246994" y="5026519"/>
              <a:ext cx="57608" cy="62212"/>
            </a:xfrm>
            <a:prstGeom prst="rect">
              <a:avLst/>
            </a:prstGeom>
          </p:spPr>
        </p:pic>
        <p:pic>
          <p:nvPicPr>
            <p:cNvPr id="158" name="object 158"/>
            <p:cNvPicPr/>
            <p:nvPr/>
          </p:nvPicPr>
          <p:blipFill>
            <a:blip r:embed="rId148" cstate="print"/>
            <a:stretch>
              <a:fillRect/>
            </a:stretch>
          </p:blipFill>
          <p:spPr>
            <a:xfrm>
              <a:off x="5498522" y="5538861"/>
              <a:ext cx="92473" cy="103930"/>
            </a:xfrm>
            <a:prstGeom prst="rect">
              <a:avLst/>
            </a:prstGeom>
          </p:spPr>
        </p:pic>
        <p:pic>
          <p:nvPicPr>
            <p:cNvPr id="159" name="object 159"/>
            <p:cNvPicPr/>
            <p:nvPr/>
          </p:nvPicPr>
          <p:blipFill>
            <a:blip r:embed="rId149" cstate="print"/>
            <a:stretch>
              <a:fillRect/>
            </a:stretch>
          </p:blipFill>
          <p:spPr>
            <a:xfrm>
              <a:off x="5370042" y="5608010"/>
              <a:ext cx="31460" cy="29520"/>
            </a:xfrm>
            <a:prstGeom prst="rect">
              <a:avLst/>
            </a:prstGeom>
          </p:spPr>
        </p:pic>
        <p:pic>
          <p:nvPicPr>
            <p:cNvPr id="160" name="object 160"/>
            <p:cNvPicPr/>
            <p:nvPr/>
          </p:nvPicPr>
          <p:blipFill>
            <a:blip r:embed="rId150" cstate="print"/>
            <a:stretch>
              <a:fillRect/>
            </a:stretch>
          </p:blipFill>
          <p:spPr>
            <a:xfrm>
              <a:off x="5495632" y="5411329"/>
              <a:ext cx="30900" cy="36526"/>
            </a:xfrm>
            <a:prstGeom prst="rect">
              <a:avLst/>
            </a:prstGeom>
          </p:spPr>
        </p:pic>
        <p:pic>
          <p:nvPicPr>
            <p:cNvPr id="161" name="object 161"/>
            <p:cNvPicPr/>
            <p:nvPr/>
          </p:nvPicPr>
          <p:blipFill>
            <a:blip r:embed="rId151" cstate="print"/>
            <a:stretch>
              <a:fillRect/>
            </a:stretch>
          </p:blipFill>
          <p:spPr>
            <a:xfrm>
              <a:off x="5344420" y="5380739"/>
              <a:ext cx="32603" cy="33638"/>
            </a:xfrm>
            <a:prstGeom prst="rect">
              <a:avLst/>
            </a:prstGeom>
          </p:spPr>
        </p:pic>
        <p:pic>
          <p:nvPicPr>
            <p:cNvPr id="162" name="object 162"/>
            <p:cNvPicPr/>
            <p:nvPr/>
          </p:nvPicPr>
          <p:blipFill>
            <a:blip r:embed="rId152" cstate="print"/>
            <a:stretch>
              <a:fillRect/>
            </a:stretch>
          </p:blipFill>
          <p:spPr>
            <a:xfrm>
              <a:off x="5932081" y="5590489"/>
              <a:ext cx="105065" cy="84963"/>
            </a:xfrm>
            <a:prstGeom prst="rect">
              <a:avLst/>
            </a:prstGeom>
          </p:spPr>
        </p:pic>
        <p:pic>
          <p:nvPicPr>
            <p:cNvPr id="163" name="object 163"/>
            <p:cNvPicPr/>
            <p:nvPr/>
          </p:nvPicPr>
          <p:blipFill>
            <a:blip r:embed="rId153" cstate="print"/>
            <a:stretch>
              <a:fillRect/>
            </a:stretch>
          </p:blipFill>
          <p:spPr>
            <a:xfrm>
              <a:off x="5832666" y="5310896"/>
              <a:ext cx="43337" cy="43729"/>
            </a:xfrm>
            <a:prstGeom prst="rect">
              <a:avLst/>
            </a:prstGeom>
          </p:spPr>
        </p:pic>
        <p:pic>
          <p:nvPicPr>
            <p:cNvPr id="164" name="object 164"/>
            <p:cNvPicPr/>
            <p:nvPr/>
          </p:nvPicPr>
          <p:blipFill>
            <a:blip r:embed="rId154" cstate="print"/>
            <a:stretch>
              <a:fillRect/>
            </a:stretch>
          </p:blipFill>
          <p:spPr>
            <a:xfrm>
              <a:off x="5779730" y="5424223"/>
              <a:ext cx="106763" cy="88675"/>
            </a:xfrm>
            <a:prstGeom prst="rect">
              <a:avLst/>
            </a:prstGeom>
          </p:spPr>
        </p:pic>
        <p:pic>
          <p:nvPicPr>
            <p:cNvPr id="165" name="object 165"/>
            <p:cNvPicPr/>
            <p:nvPr/>
          </p:nvPicPr>
          <p:blipFill>
            <a:blip r:embed="rId155" cstate="print"/>
            <a:stretch>
              <a:fillRect/>
            </a:stretch>
          </p:blipFill>
          <p:spPr>
            <a:xfrm>
              <a:off x="5527344" y="5183663"/>
              <a:ext cx="57612" cy="62238"/>
            </a:xfrm>
            <a:prstGeom prst="rect">
              <a:avLst/>
            </a:prstGeom>
          </p:spPr>
        </p:pic>
        <p:pic>
          <p:nvPicPr>
            <p:cNvPr id="166" name="object 166"/>
            <p:cNvPicPr/>
            <p:nvPr/>
          </p:nvPicPr>
          <p:blipFill>
            <a:blip r:embed="rId156" cstate="print"/>
            <a:stretch>
              <a:fillRect/>
            </a:stretch>
          </p:blipFill>
          <p:spPr>
            <a:xfrm>
              <a:off x="6248781" y="5429618"/>
              <a:ext cx="77535" cy="86461"/>
            </a:xfrm>
            <a:prstGeom prst="rect">
              <a:avLst/>
            </a:prstGeom>
          </p:spPr>
        </p:pic>
        <p:pic>
          <p:nvPicPr>
            <p:cNvPr id="167" name="object 167"/>
            <p:cNvPicPr/>
            <p:nvPr/>
          </p:nvPicPr>
          <p:blipFill>
            <a:blip r:embed="rId157" cstate="print"/>
            <a:stretch>
              <a:fillRect/>
            </a:stretch>
          </p:blipFill>
          <p:spPr>
            <a:xfrm>
              <a:off x="4730521" y="5168836"/>
              <a:ext cx="105054" cy="84937"/>
            </a:xfrm>
            <a:prstGeom prst="rect">
              <a:avLst/>
            </a:prstGeom>
          </p:spPr>
        </p:pic>
        <p:pic>
          <p:nvPicPr>
            <p:cNvPr id="168" name="object 168"/>
            <p:cNvPicPr/>
            <p:nvPr/>
          </p:nvPicPr>
          <p:blipFill>
            <a:blip r:embed="rId158" cstate="print"/>
            <a:stretch>
              <a:fillRect/>
            </a:stretch>
          </p:blipFill>
          <p:spPr>
            <a:xfrm>
              <a:off x="4595402" y="4866406"/>
              <a:ext cx="71882" cy="43483"/>
            </a:xfrm>
            <a:prstGeom prst="rect">
              <a:avLst/>
            </a:prstGeom>
          </p:spPr>
        </p:pic>
        <p:pic>
          <p:nvPicPr>
            <p:cNvPr id="169" name="object 169"/>
            <p:cNvPicPr/>
            <p:nvPr/>
          </p:nvPicPr>
          <p:blipFill>
            <a:blip r:embed="rId159" cstate="print"/>
            <a:stretch>
              <a:fillRect/>
            </a:stretch>
          </p:blipFill>
          <p:spPr>
            <a:xfrm>
              <a:off x="5609247" y="4898137"/>
              <a:ext cx="105047" cy="84999"/>
            </a:xfrm>
            <a:prstGeom prst="rect">
              <a:avLst/>
            </a:prstGeom>
          </p:spPr>
        </p:pic>
        <p:pic>
          <p:nvPicPr>
            <p:cNvPr id="170" name="object 170"/>
            <p:cNvPicPr/>
            <p:nvPr/>
          </p:nvPicPr>
          <p:blipFill>
            <a:blip r:embed="rId160" cstate="print"/>
            <a:stretch>
              <a:fillRect/>
            </a:stretch>
          </p:blipFill>
          <p:spPr>
            <a:xfrm>
              <a:off x="4875034" y="4723879"/>
              <a:ext cx="54705" cy="44208"/>
            </a:xfrm>
            <a:prstGeom prst="rect">
              <a:avLst/>
            </a:prstGeom>
          </p:spPr>
        </p:pic>
        <p:pic>
          <p:nvPicPr>
            <p:cNvPr id="171" name="object 171"/>
            <p:cNvPicPr/>
            <p:nvPr/>
          </p:nvPicPr>
          <p:blipFill>
            <a:blip r:embed="rId161" cstate="print"/>
            <a:stretch>
              <a:fillRect/>
            </a:stretch>
          </p:blipFill>
          <p:spPr>
            <a:xfrm>
              <a:off x="5746826" y="5057660"/>
              <a:ext cx="124278" cy="100495"/>
            </a:xfrm>
            <a:prstGeom prst="rect">
              <a:avLst/>
            </a:prstGeom>
          </p:spPr>
        </p:pic>
        <p:pic>
          <p:nvPicPr>
            <p:cNvPr id="172" name="object 172"/>
            <p:cNvPicPr/>
            <p:nvPr/>
          </p:nvPicPr>
          <p:blipFill>
            <a:blip r:embed="rId162" cstate="print"/>
            <a:stretch>
              <a:fillRect/>
            </a:stretch>
          </p:blipFill>
          <p:spPr>
            <a:xfrm>
              <a:off x="6141046" y="5176617"/>
              <a:ext cx="85759" cy="69384"/>
            </a:xfrm>
            <a:prstGeom prst="rect">
              <a:avLst/>
            </a:prstGeom>
          </p:spPr>
        </p:pic>
        <p:pic>
          <p:nvPicPr>
            <p:cNvPr id="173" name="object 173"/>
            <p:cNvPicPr/>
            <p:nvPr/>
          </p:nvPicPr>
          <p:blipFill>
            <a:blip r:embed="rId163" cstate="print"/>
            <a:stretch>
              <a:fillRect/>
            </a:stretch>
          </p:blipFill>
          <p:spPr>
            <a:xfrm>
              <a:off x="5510174" y="4566932"/>
              <a:ext cx="60223" cy="48691"/>
            </a:xfrm>
            <a:prstGeom prst="rect">
              <a:avLst/>
            </a:prstGeom>
          </p:spPr>
        </p:pic>
        <p:pic>
          <p:nvPicPr>
            <p:cNvPr id="174" name="object 174"/>
            <p:cNvPicPr/>
            <p:nvPr/>
          </p:nvPicPr>
          <p:blipFill>
            <a:blip r:embed="rId164" cstate="print"/>
            <a:stretch>
              <a:fillRect/>
            </a:stretch>
          </p:blipFill>
          <p:spPr>
            <a:xfrm>
              <a:off x="4751740" y="4445273"/>
              <a:ext cx="106771" cy="88672"/>
            </a:xfrm>
            <a:prstGeom prst="rect">
              <a:avLst/>
            </a:prstGeom>
          </p:spPr>
        </p:pic>
        <p:pic>
          <p:nvPicPr>
            <p:cNvPr id="175" name="object 175"/>
            <p:cNvPicPr/>
            <p:nvPr/>
          </p:nvPicPr>
          <p:blipFill>
            <a:blip r:embed="rId165" cstate="print"/>
            <a:stretch>
              <a:fillRect/>
            </a:stretch>
          </p:blipFill>
          <p:spPr>
            <a:xfrm>
              <a:off x="3702021" y="4918735"/>
              <a:ext cx="327293" cy="269011"/>
            </a:xfrm>
            <a:prstGeom prst="rect">
              <a:avLst/>
            </a:prstGeom>
          </p:spPr>
        </p:pic>
        <p:pic>
          <p:nvPicPr>
            <p:cNvPr id="176" name="object 176"/>
            <p:cNvPicPr/>
            <p:nvPr/>
          </p:nvPicPr>
          <p:blipFill>
            <a:blip r:embed="rId166" cstate="print"/>
            <a:stretch>
              <a:fillRect/>
            </a:stretch>
          </p:blipFill>
          <p:spPr>
            <a:xfrm>
              <a:off x="3932440" y="4951543"/>
              <a:ext cx="69134" cy="93772"/>
            </a:xfrm>
            <a:prstGeom prst="rect">
              <a:avLst/>
            </a:prstGeom>
          </p:spPr>
        </p:pic>
        <p:sp>
          <p:nvSpPr>
            <p:cNvPr id="177" name="object 177"/>
            <p:cNvSpPr/>
            <p:nvPr/>
          </p:nvSpPr>
          <p:spPr>
            <a:xfrm>
              <a:off x="2997002" y="4160046"/>
              <a:ext cx="1991995" cy="1379855"/>
            </a:xfrm>
            <a:custGeom>
              <a:avLst/>
              <a:gdLst/>
              <a:ahLst/>
              <a:cxnLst/>
              <a:rect l="l" t="t" r="r" b="b"/>
              <a:pathLst>
                <a:path w="1991995" h="1379854">
                  <a:moveTo>
                    <a:pt x="1868340" y="0"/>
                  </a:moveTo>
                  <a:lnTo>
                    <a:pt x="1797602" y="11268"/>
                  </a:lnTo>
                  <a:lnTo>
                    <a:pt x="1753820" y="25453"/>
                  </a:lnTo>
                  <a:lnTo>
                    <a:pt x="1708426" y="51468"/>
                  </a:lnTo>
                  <a:lnTo>
                    <a:pt x="1664101" y="84464"/>
                  </a:lnTo>
                  <a:lnTo>
                    <a:pt x="1623528" y="119594"/>
                  </a:lnTo>
                  <a:lnTo>
                    <a:pt x="1589389" y="152009"/>
                  </a:lnTo>
                  <a:lnTo>
                    <a:pt x="1487069" y="255408"/>
                  </a:lnTo>
                  <a:lnTo>
                    <a:pt x="1447832" y="293826"/>
                  </a:lnTo>
                  <a:lnTo>
                    <a:pt x="1406928" y="330498"/>
                  </a:lnTo>
                  <a:lnTo>
                    <a:pt x="1363402" y="364543"/>
                  </a:lnTo>
                  <a:lnTo>
                    <a:pt x="1323040" y="390339"/>
                  </a:lnTo>
                  <a:lnTo>
                    <a:pt x="1280492" y="412727"/>
                  </a:lnTo>
                  <a:lnTo>
                    <a:pt x="1236640" y="433085"/>
                  </a:lnTo>
                  <a:lnTo>
                    <a:pt x="1192362" y="452792"/>
                  </a:lnTo>
                  <a:lnTo>
                    <a:pt x="1148538" y="473224"/>
                  </a:lnTo>
                  <a:lnTo>
                    <a:pt x="1106049" y="495760"/>
                  </a:lnTo>
                  <a:lnTo>
                    <a:pt x="1060670" y="525569"/>
                  </a:lnTo>
                  <a:lnTo>
                    <a:pt x="1018677" y="559067"/>
                  </a:lnTo>
                  <a:lnTo>
                    <a:pt x="978687" y="594906"/>
                  </a:lnTo>
                  <a:lnTo>
                    <a:pt x="939315" y="631742"/>
                  </a:lnTo>
                  <a:lnTo>
                    <a:pt x="899179" y="668226"/>
                  </a:lnTo>
                  <a:lnTo>
                    <a:pt x="861914" y="698275"/>
                  </a:lnTo>
                  <a:lnTo>
                    <a:pt x="822805" y="725749"/>
                  </a:lnTo>
                  <a:lnTo>
                    <a:pt x="782456" y="751456"/>
                  </a:lnTo>
                  <a:lnTo>
                    <a:pt x="700449" y="800814"/>
                  </a:lnTo>
                  <a:lnTo>
                    <a:pt x="654012" y="829654"/>
                  </a:lnTo>
                  <a:lnTo>
                    <a:pt x="607411" y="860078"/>
                  </a:lnTo>
                  <a:lnTo>
                    <a:pt x="561225" y="892023"/>
                  </a:lnTo>
                  <a:lnTo>
                    <a:pt x="516035" y="925422"/>
                  </a:lnTo>
                  <a:lnTo>
                    <a:pt x="472421" y="960212"/>
                  </a:lnTo>
                  <a:lnTo>
                    <a:pt x="439966" y="989163"/>
                  </a:lnTo>
                  <a:lnTo>
                    <a:pt x="377418" y="1049600"/>
                  </a:lnTo>
                  <a:lnTo>
                    <a:pt x="344798" y="1078372"/>
                  </a:lnTo>
                  <a:lnTo>
                    <a:pt x="300684" y="1111783"/>
                  </a:lnTo>
                  <a:lnTo>
                    <a:pt x="254436" y="1142553"/>
                  </a:lnTo>
                  <a:lnTo>
                    <a:pt x="206958" y="1171536"/>
                  </a:lnTo>
                  <a:lnTo>
                    <a:pt x="127076" y="1218598"/>
                  </a:lnTo>
                  <a:lnTo>
                    <a:pt x="95461" y="1238670"/>
                  </a:lnTo>
                  <a:lnTo>
                    <a:pt x="36734" y="1284722"/>
                  </a:lnTo>
                  <a:lnTo>
                    <a:pt x="6485" y="1326345"/>
                  </a:lnTo>
                  <a:lnTo>
                    <a:pt x="0" y="1351418"/>
                  </a:lnTo>
                  <a:lnTo>
                    <a:pt x="9163" y="1372377"/>
                  </a:lnTo>
                  <a:lnTo>
                    <a:pt x="25733" y="1379559"/>
                  </a:lnTo>
                  <a:lnTo>
                    <a:pt x="45921" y="1379040"/>
                  </a:lnTo>
                  <a:lnTo>
                    <a:pt x="83013" y="1366777"/>
                  </a:lnTo>
                  <a:lnTo>
                    <a:pt x="127921" y="1344080"/>
                  </a:lnTo>
                  <a:lnTo>
                    <a:pt x="172490" y="1320649"/>
                  </a:lnTo>
                  <a:lnTo>
                    <a:pt x="216665" y="1296446"/>
                  </a:lnTo>
                  <a:lnTo>
                    <a:pt x="260395" y="1271436"/>
                  </a:lnTo>
                  <a:lnTo>
                    <a:pt x="303625" y="1245581"/>
                  </a:lnTo>
                  <a:lnTo>
                    <a:pt x="346302" y="1218844"/>
                  </a:lnTo>
                  <a:lnTo>
                    <a:pt x="388372" y="1191187"/>
                  </a:lnTo>
                  <a:lnTo>
                    <a:pt x="429782" y="1162575"/>
                  </a:lnTo>
                  <a:lnTo>
                    <a:pt x="470478" y="1132969"/>
                  </a:lnTo>
                  <a:lnTo>
                    <a:pt x="510407" y="1102333"/>
                  </a:lnTo>
                  <a:lnTo>
                    <a:pt x="549515" y="1070629"/>
                  </a:lnTo>
                  <a:lnTo>
                    <a:pt x="587749" y="1037821"/>
                  </a:lnTo>
                  <a:lnTo>
                    <a:pt x="625041" y="1002853"/>
                  </a:lnTo>
                  <a:lnTo>
                    <a:pt x="660613" y="966162"/>
                  </a:lnTo>
                  <a:lnTo>
                    <a:pt x="695107" y="928395"/>
                  </a:lnTo>
                  <a:lnTo>
                    <a:pt x="729165" y="890201"/>
                  </a:lnTo>
                  <a:lnTo>
                    <a:pt x="763432" y="852228"/>
                  </a:lnTo>
                  <a:lnTo>
                    <a:pt x="798549" y="815124"/>
                  </a:lnTo>
                  <a:lnTo>
                    <a:pt x="835159" y="779537"/>
                  </a:lnTo>
                  <a:lnTo>
                    <a:pt x="873906" y="746115"/>
                  </a:lnTo>
                  <a:lnTo>
                    <a:pt x="916298" y="714391"/>
                  </a:lnTo>
                  <a:lnTo>
                    <a:pt x="960536" y="685183"/>
                  </a:lnTo>
                  <a:lnTo>
                    <a:pt x="1006191" y="657997"/>
                  </a:lnTo>
                  <a:lnTo>
                    <a:pt x="1052838" y="632337"/>
                  </a:lnTo>
                  <a:lnTo>
                    <a:pt x="1100048" y="607711"/>
                  </a:lnTo>
                  <a:lnTo>
                    <a:pt x="1194454" y="559577"/>
                  </a:lnTo>
                  <a:lnTo>
                    <a:pt x="1236428" y="537741"/>
                  </a:lnTo>
                  <a:lnTo>
                    <a:pt x="1278109" y="515129"/>
                  </a:lnTo>
                  <a:lnTo>
                    <a:pt x="1318923" y="491053"/>
                  </a:lnTo>
                  <a:lnTo>
                    <a:pt x="1358296" y="464823"/>
                  </a:lnTo>
                  <a:lnTo>
                    <a:pt x="1341975" y="490409"/>
                  </a:lnTo>
                  <a:lnTo>
                    <a:pt x="1329355" y="521465"/>
                  </a:lnTo>
                  <a:lnTo>
                    <a:pt x="1329748" y="550558"/>
                  </a:lnTo>
                  <a:lnTo>
                    <a:pt x="1352467" y="570258"/>
                  </a:lnTo>
                  <a:lnTo>
                    <a:pt x="1390041" y="570323"/>
                  </a:lnTo>
                  <a:lnTo>
                    <a:pt x="1424701" y="549218"/>
                  </a:lnTo>
                  <a:lnTo>
                    <a:pt x="1455713" y="514261"/>
                  </a:lnTo>
                  <a:lnTo>
                    <a:pt x="1482346" y="472764"/>
                  </a:lnTo>
                  <a:lnTo>
                    <a:pt x="1503864" y="432045"/>
                  </a:lnTo>
                  <a:lnTo>
                    <a:pt x="1519536" y="399418"/>
                  </a:lnTo>
                  <a:lnTo>
                    <a:pt x="1542896" y="354444"/>
                  </a:lnTo>
                  <a:lnTo>
                    <a:pt x="1569185" y="311078"/>
                  </a:lnTo>
                  <a:lnTo>
                    <a:pt x="1598259" y="269517"/>
                  </a:lnTo>
                  <a:lnTo>
                    <a:pt x="1629971" y="229958"/>
                  </a:lnTo>
                  <a:lnTo>
                    <a:pt x="1664176" y="192598"/>
                  </a:lnTo>
                  <a:lnTo>
                    <a:pt x="1697380" y="160096"/>
                  </a:lnTo>
                  <a:lnTo>
                    <a:pt x="1735186" y="127555"/>
                  </a:lnTo>
                  <a:lnTo>
                    <a:pt x="1776576" y="98697"/>
                  </a:lnTo>
                  <a:lnTo>
                    <a:pt x="1820530" y="77244"/>
                  </a:lnTo>
                  <a:lnTo>
                    <a:pt x="1866030" y="66919"/>
                  </a:lnTo>
                  <a:lnTo>
                    <a:pt x="1901003" y="70526"/>
                  </a:lnTo>
                  <a:lnTo>
                    <a:pt x="1932595" y="85478"/>
                  </a:lnTo>
                  <a:lnTo>
                    <a:pt x="1957918" y="109830"/>
                  </a:lnTo>
                  <a:lnTo>
                    <a:pt x="1974081" y="141633"/>
                  </a:lnTo>
                  <a:lnTo>
                    <a:pt x="1976685" y="145024"/>
                  </a:lnTo>
                  <a:lnTo>
                    <a:pt x="1981612" y="139372"/>
                  </a:lnTo>
                  <a:lnTo>
                    <a:pt x="1982552" y="137036"/>
                  </a:lnTo>
                  <a:lnTo>
                    <a:pt x="1991460" y="99672"/>
                  </a:lnTo>
                  <a:lnTo>
                    <a:pt x="1988089" y="64346"/>
                  </a:lnTo>
                  <a:lnTo>
                    <a:pt x="1971137" y="34703"/>
                  </a:lnTo>
                  <a:lnTo>
                    <a:pt x="1939296" y="14392"/>
                  </a:lnTo>
                  <a:lnTo>
                    <a:pt x="1904732" y="4592"/>
                  </a:lnTo>
                  <a:lnTo>
                    <a:pt x="1868340" y="0"/>
                  </a:lnTo>
                  <a:close/>
                </a:path>
              </a:pathLst>
            </a:custGeom>
            <a:solidFill>
              <a:srgbClr val="F054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8" name="object 178"/>
            <p:cNvPicPr/>
            <p:nvPr/>
          </p:nvPicPr>
          <p:blipFill>
            <a:blip r:embed="rId167" cstate="print"/>
            <a:stretch>
              <a:fillRect/>
            </a:stretch>
          </p:blipFill>
          <p:spPr>
            <a:xfrm>
              <a:off x="2997350" y="4567047"/>
              <a:ext cx="1387552" cy="972559"/>
            </a:xfrm>
            <a:prstGeom prst="rect">
              <a:avLst/>
            </a:prstGeom>
          </p:spPr>
        </p:pic>
        <p:pic>
          <p:nvPicPr>
            <p:cNvPr id="179" name="object 179"/>
            <p:cNvPicPr/>
            <p:nvPr/>
          </p:nvPicPr>
          <p:blipFill>
            <a:blip r:embed="rId168" cstate="print"/>
            <a:stretch>
              <a:fillRect/>
            </a:stretch>
          </p:blipFill>
          <p:spPr>
            <a:xfrm>
              <a:off x="4324781" y="4198154"/>
              <a:ext cx="662241" cy="532215"/>
            </a:xfrm>
            <a:prstGeom prst="rect">
              <a:avLst/>
            </a:prstGeom>
          </p:spPr>
        </p:pic>
        <p:pic>
          <p:nvPicPr>
            <p:cNvPr id="180" name="object 180"/>
            <p:cNvPicPr/>
            <p:nvPr/>
          </p:nvPicPr>
          <p:blipFill>
            <a:blip r:embed="rId169" cstate="print"/>
            <a:stretch>
              <a:fillRect/>
            </a:stretch>
          </p:blipFill>
          <p:spPr>
            <a:xfrm>
              <a:off x="4484128" y="4274046"/>
              <a:ext cx="164631" cy="167867"/>
            </a:xfrm>
            <a:prstGeom prst="rect">
              <a:avLst/>
            </a:prstGeom>
          </p:spPr>
        </p:pic>
        <p:pic>
          <p:nvPicPr>
            <p:cNvPr id="181" name="object 181"/>
            <p:cNvPicPr/>
            <p:nvPr/>
          </p:nvPicPr>
          <p:blipFill>
            <a:blip r:embed="rId170" cstate="print"/>
            <a:stretch>
              <a:fillRect/>
            </a:stretch>
          </p:blipFill>
          <p:spPr>
            <a:xfrm>
              <a:off x="3134106" y="5118209"/>
              <a:ext cx="375763" cy="278960"/>
            </a:xfrm>
            <a:prstGeom prst="rect">
              <a:avLst/>
            </a:prstGeom>
          </p:spPr>
        </p:pic>
        <p:pic>
          <p:nvPicPr>
            <p:cNvPr id="182" name="object 182"/>
            <p:cNvPicPr/>
            <p:nvPr/>
          </p:nvPicPr>
          <p:blipFill>
            <a:blip r:embed="rId171" cstate="print"/>
            <a:stretch>
              <a:fillRect/>
            </a:stretch>
          </p:blipFill>
          <p:spPr>
            <a:xfrm>
              <a:off x="4028960" y="4530493"/>
              <a:ext cx="400525" cy="193233"/>
            </a:xfrm>
            <a:prstGeom prst="rect">
              <a:avLst/>
            </a:prstGeom>
          </p:spPr>
        </p:pic>
        <p:sp>
          <p:nvSpPr>
            <p:cNvPr id="183" name="object 183"/>
            <p:cNvSpPr/>
            <p:nvPr/>
          </p:nvSpPr>
          <p:spPr>
            <a:xfrm>
              <a:off x="6493814" y="5279050"/>
              <a:ext cx="1628139" cy="617855"/>
            </a:xfrm>
            <a:custGeom>
              <a:avLst/>
              <a:gdLst/>
              <a:ahLst/>
              <a:cxnLst/>
              <a:rect l="l" t="t" r="r" b="b"/>
              <a:pathLst>
                <a:path w="1628140" h="617854">
                  <a:moveTo>
                    <a:pt x="43148" y="0"/>
                  </a:moveTo>
                  <a:lnTo>
                    <a:pt x="28625" y="1385"/>
                  </a:lnTo>
                  <a:lnTo>
                    <a:pt x="14189" y="4473"/>
                  </a:lnTo>
                  <a:lnTo>
                    <a:pt x="0" y="9038"/>
                  </a:lnTo>
                  <a:lnTo>
                    <a:pt x="17603" y="19855"/>
                  </a:lnTo>
                  <a:lnTo>
                    <a:pt x="26297" y="25426"/>
                  </a:lnTo>
                  <a:lnTo>
                    <a:pt x="34569" y="31568"/>
                  </a:lnTo>
                  <a:lnTo>
                    <a:pt x="59067" y="53158"/>
                  </a:lnTo>
                  <a:lnTo>
                    <a:pt x="94077" y="59900"/>
                  </a:lnTo>
                  <a:lnTo>
                    <a:pt x="161530" y="87010"/>
                  </a:lnTo>
                  <a:lnTo>
                    <a:pt x="231457" y="127863"/>
                  </a:lnTo>
                  <a:lnTo>
                    <a:pt x="269562" y="156055"/>
                  </a:lnTo>
                  <a:lnTo>
                    <a:pt x="305245" y="187259"/>
                  </a:lnTo>
                  <a:lnTo>
                    <a:pt x="338226" y="221255"/>
                  </a:lnTo>
                  <a:lnTo>
                    <a:pt x="367649" y="253536"/>
                  </a:lnTo>
                  <a:lnTo>
                    <a:pt x="408001" y="290403"/>
                  </a:lnTo>
                  <a:lnTo>
                    <a:pt x="452356" y="314645"/>
                  </a:lnTo>
                  <a:lnTo>
                    <a:pt x="493788" y="309050"/>
                  </a:lnTo>
                  <a:lnTo>
                    <a:pt x="505995" y="290169"/>
                  </a:lnTo>
                  <a:lnTo>
                    <a:pt x="500214" y="269201"/>
                  </a:lnTo>
                  <a:lnTo>
                    <a:pt x="484680" y="249543"/>
                  </a:lnTo>
                  <a:lnTo>
                    <a:pt x="467626" y="234590"/>
                  </a:lnTo>
                  <a:lnTo>
                    <a:pt x="501355" y="245200"/>
                  </a:lnTo>
                  <a:lnTo>
                    <a:pt x="535682" y="253959"/>
                  </a:lnTo>
                  <a:lnTo>
                    <a:pt x="570328" y="261492"/>
                  </a:lnTo>
                  <a:lnTo>
                    <a:pt x="605015" y="268423"/>
                  </a:lnTo>
                  <a:lnTo>
                    <a:pt x="714097" y="289491"/>
                  </a:lnTo>
                  <a:lnTo>
                    <a:pt x="768467" y="301686"/>
                  </a:lnTo>
                  <a:lnTo>
                    <a:pt x="821987" y="316613"/>
                  </a:lnTo>
                  <a:lnTo>
                    <a:pt x="874102" y="335492"/>
                  </a:lnTo>
                  <a:lnTo>
                    <a:pt x="920231" y="357174"/>
                  </a:lnTo>
                  <a:lnTo>
                    <a:pt x="964629" y="382057"/>
                  </a:lnTo>
                  <a:lnTo>
                    <a:pt x="1008070" y="408720"/>
                  </a:lnTo>
                  <a:lnTo>
                    <a:pt x="1051326" y="435743"/>
                  </a:lnTo>
                  <a:lnTo>
                    <a:pt x="1095169" y="461705"/>
                  </a:lnTo>
                  <a:lnTo>
                    <a:pt x="1140371" y="485187"/>
                  </a:lnTo>
                  <a:lnTo>
                    <a:pt x="1186196" y="505747"/>
                  </a:lnTo>
                  <a:lnTo>
                    <a:pt x="1232708" y="524595"/>
                  </a:lnTo>
                  <a:lnTo>
                    <a:pt x="1279835" y="541820"/>
                  </a:lnTo>
                  <a:lnTo>
                    <a:pt x="1327502" y="557512"/>
                  </a:lnTo>
                  <a:lnTo>
                    <a:pt x="1375638" y="571760"/>
                  </a:lnTo>
                  <a:lnTo>
                    <a:pt x="1424168" y="584653"/>
                  </a:lnTo>
                  <a:lnTo>
                    <a:pt x="1473019" y="596281"/>
                  </a:lnTo>
                  <a:lnTo>
                    <a:pt x="1522120" y="606733"/>
                  </a:lnTo>
                  <a:lnTo>
                    <a:pt x="1571396" y="616098"/>
                  </a:lnTo>
                  <a:lnTo>
                    <a:pt x="1584930" y="617602"/>
                  </a:lnTo>
                  <a:lnTo>
                    <a:pt x="1600584" y="617138"/>
                  </a:lnTo>
                  <a:lnTo>
                    <a:pt x="1615194" y="613300"/>
                  </a:lnTo>
                  <a:lnTo>
                    <a:pt x="1625599" y="604681"/>
                  </a:lnTo>
                  <a:lnTo>
                    <a:pt x="1627796" y="587729"/>
                  </a:lnTo>
                  <a:lnTo>
                    <a:pt x="1617902" y="571097"/>
                  </a:lnTo>
                  <a:lnTo>
                    <a:pt x="1587525" y="547544"/>
                  </a:lnTo>
                  <a:lnTo>
                    <a:pt x="1535734" y="526723"/>
                  </a:lnTo>
                  <a:lnTo>
                    <a:pt x="1441678" y="501739"/>
                  </a:lnTo>
                  <a:lnTo>
                    <a:pt x="1401538" y="490840"/>
                  </a:lnTo>
                  <a:lnTo>
                    <a:pt x="1361910" y="478399"/>
                  </a:lnTo>
                  <a:lnTo>
                    <a:pt x="1323276" y="463622"/>
                  </a:lnTo>
                  <a:lnTo>
                    <a:pt x="1293865" y="449783"/>
                  </a:lnTo>
                  <a:lnTo>
                    <a:pt x="1236342" y="419466"/>
                  </a:lnTo>
                  <a:lnTo>
                    <a:pt x="1206995" y="405456"/>
                  </a:lnTo>
                  <a:lnTo>
                    <a:pt x="1158635" y="385794"/>
                  </a:lnTo>
                  <a:lnTo>
                    <a:pt x="1109132" y="368193"/>
                  </a:lnTo>
                  <a:lnTo>
                    <a:pt x="1059319" y="352494"/>
                  </a:lnTo>
                  <a:lnTo>
                    <a:pt x="1010031" y="338540"/>
                  </a:lnTo>
                  <a:lnTo>
                    <a:pt x="966778" y="327174"/>
                  </a:lnTo>
                  <a:lnTo>
                    <a:pt x="923624" y="315357"/>
                  </a:lnTo>
                  <a:lnTo>
                    <a:pt x="881088" y="301705"/>
                  </a:lnTo>
                  <a:lnTo>
                    <a:pt x="839685" y="284831"/>
                  </a:lnTo>
                  <a:lnTo>
                    <a:pt x="794256" y="262447"/>
                  </a:lnTo>
                  <a:lnTo>
                    <a:pt x="749295" y="239907"/>
                  </a:lnTo>
                  <a:lnTo>
                    <a:pt x="703402" y="219664"/>
                  </a:lnTo>
                  <a:lnTo>
                    <a:pt x="655180" y="204174"/>
                  </a:lnTo>
                  <a:lnTo>
                    <a:pt x="602135" y="193933"/>
                  </a:lnTo>
                  <a:lnTo>
                    <a:pt x="548322" y="186402"/>
                  </a:lnTo>
                  <a:lnTo>
                    <a:pt x="494899" y="177615"/>
                  </a:lnTo>
                  <a:lnTo>
                    <a:pt x="443026" y="163610"/>
                  </a:lnTo>
                  <a:lnTo>
                    <a:pt x="395299" y="144012"/>
                  </a:lnTo>
                  <a:lnTo>
                    <a:pt x="349473" y="120920"/>
                  </a:lnTo>
                  <a:lnTo>
                    <a:pt x="259587" y="70773"/>
                  </a:lnTo>
                  <a:lnTo>
                    <a:pt x="221632" y="50344"/>
                  </a:lnTo>
                  <a:lnTo>
                    <a:pt x="168706" y="25256"/>
                  </a:lnTo>
                  <a:lnTo>
                    <a:pt x="110722" y="5368"/>
                  </a:lnTo>
                  <a:lnTo>
                    <a:pt x="57594" y="542"/>
                  </a:lnTo>
                  <a:lnTo>
                    <a:pt x="43148" y="0"/>
                  </a:lnTo>
                  <a:close/>
                </a:path>
              </a:pathLst>
            </a:custGeom>
            <a:solidFill>
              <a:srgbClr val="F054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4" name="object 184"/>
            <p:cNvPicPr/>
            <p:nvPr/>
          </p:nvPicPr>
          <p:blipFill>
            <a:blip r:embed="rId172" cstate="print"/>
            <a:stretch>
              <a:fillRect/>
            </a:stretch>
          </p:blipFill>
          <p:spPr>
            <a:xfrm>
              <a:off x="6928104" y="5478272"/>
              <a:ext cx="1194094" cy="418381"/>
            </a:xfrm>
            <a:prstGeom prst="rect">
              <a:avLst/>
            </a:prstGeom>
          </p:spPr>
        </p:pic>
        <p:pic>
          <p:nvPicPr>
            <p:cNvPr id="185" name="object 185"/>
            <p:cNvPicPr/>
            <p:nvPr/>
          </p:nvPicPr>
          <p:blipFill>
            <a:blip r:embed="rId173" cstate="print"/>
            <a:stretch>
              <a:fillRect/>
            </a:stretch>
          </p:blipFill>
          <p:spPr>
            <a:xfrm>
              <a:off x="6529349" y="5310718"/>
              <a:ext cx="470385" cy="282977"/>
            </a:xfrm>
            <a:prstGeom prst="rect">
              <a:avLst/>
            </a:prstGeom>
          </p:spPr>
        </p:pic>
        <p:pic>
          <p:nvPicPr>
            <p:cNvPr id="186" name="object 186"/>
            <p:cNvPicPr/>
            <p:nvPr/>
          </p:nvPicPr>
          <p:blipFill>
            <a:blip r:embed="rId174" cstate="print"/>
            <a:stretch>
              <a:fillRect/>
            </a:stretch>
          </p:blipFill>
          <p:spPr>
            <a:xfrm>
              <a:off x="6677685" y="5322757"/>
              <a:ext cx="152791" cy="86731"/>
            </a:xfrm>
            <a:prstGeom prst="rect">
              <a:avLst/>
            </a:prstGeom>
          </p:spPr>
        </p:pic>
        <p:pic>
          <p:nvPicPr>
            <p:cNvPr id="187" name="object 187"/>
            <p:cNvPicPr/>
            <p:nvPr/>
          </p:nvPicPr>
          <p:blipFill>
            <a:blip r:embed="rId175" cstate="print"/>
            <a:stretch>
              <a:fillRect/>
            </a:stretch>
          </p:blipFill>
          <p:spPr>
            <a:xfrm>
              <a:off x="7671651" y="5691090"/>
              <a:ext cx="327359" cy="122652"/>
            </a:xfrm>
            <a:prstGeom prst="rect">
              <a:avLst/>
            </a:prstGeom>
          </p:spPr>
        </p:pic>
        <p:pic>
          <p:nvPicPr>
            <p:cNvPr id="188" name="object 188"/>
            <p:cNvPicPr/>
            <p:nvPr/>
          </p:nvPicPr>
          <p:blipFill>
            <a:blip r:embed="rId176" cstate="print"/>
            <a:stretch>
              <a:fillRect/>
            </a:stretch>
          </p:blipFill>
          <p:spPr>
            <a:xfrm>
              <a:off x="6922541" y="5451180"/>
              <a:ext cx="293518" cy="65700"/>
            </a:xfrm>
            <a:prstGeom prst="rect">
              <a:avLst/>
            </a:prstGeom>
          </p:spPr>
        </p:pic>
        <p:pic>
          <p:nvPicPr>
            <p:cNvPr id="189" name="object 189"/>
            <p:cNvPicPr/>
            <p:nvPr/>
          </p:nvPicPr>
          <p:blipFill>
            <a:blip r:embed="rId177" cstate="print"/>
            <a:stretch>
              <a:fillRect/>
            </a:stretch>
          </p:blipFill>
          <p:spPr>
            <a:xfrm>
              <a:off x="6891070" y="5469169"/>
              <a:ext cx="67734" cy="71485"/>
            </a:xfrm>
            <a:prstGeom prst="rect">
              <a:avLst/>
            </a:prstGeom>
          </p:spPr>
        </p:pic>
        <p:pic>
          <p:nvPicPr>
            <p:cNvPr id="190" name="object 190"/>
            <p:cNvPicPr/>
            <p:nvPr/>
          </p:nvPicPr>
          <p:blipFill>
            <a:blip r:embed="rId178" cstate="print"/>
            <a:stretch>
              <a:fillRect/>
            </a:stretch>
          </p:blipFill>
          <p:spPr>
            <a:xfrm>
              <a:off x="1878180" y="6339580"/>
              <a:ext cx="392208" cy="147996"/>
            </a:xfrm>
            <a:prstGeom prst="rect">
              <a:avLst/>
            </a:prstGeom>
          </p:spPr>
        </p:pic>
        <p:pic>
          <p:nvPicPr>
            <p:cNvPr id="191" name="object 191"/>
            <p:cNvPicPr/>
            <p:nvPr/>
          </p:nvPicPr>
          <p:blipFill>
            <a:blip r:embed="rId179" cstate="print"/>
            <a:stretch>
              <a:fillRect/>
            </a:stretch>
          </p:blipFill>
          <p:spPr>
            <a:xfrm>
              <a:off x="1901456" y="6363550"/>
              <a:ext cx="210426" cy="96186"/>
            </a:xfrm>
            <a:prstGeom prst="rect">
              <a:avLst/>
            </a:prstGeom>
          </p:spPr>
        </p:pic>
        <p:sp>
          <p:nvSpPr>
            <p:cNvPr id="192" name="object 192"/>
            <p:cNvSpPr/>
            <p:nvPr/>
          </p:nvSpPr>
          <p:spPr>
            <a:xfrm>
              <a:off x="1817776" y="6523864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0"/>
                  </a:moveTo>
                  <a:lnTo>
                    <a:pt x="0" y="2937"/>
                  </a:lnTo>
                  <a:lnTo>
                    <a:pt x="2095" y="1987"/>
                  </a:lnTo>
                  <a:lnTo>
                    <a:pt x="4203" y="1083"/>
                  </a:lnTo>
                  <a:lnTo>
                    <a:pt x="6337" y="237"/>
                  </a:lnTo>
                  <a:lnTo>
                    <a:pt x="6095" y="2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54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193"/>
            <p:cNvSpPr/>
            <p:nvPr/>
          </p:nvSpPr>
          <p:spPr>
            <a:xfrm>
              <a:off x="5773436" y="4285361"/>
              <a:ext cx="41910" cy="45720"/>
            </a:xfrm>
            <a:custGeom>
              <a:avLst/>
              <a:gdLst/>
              <a:ahLst/>
              <a:cxnLst/>
              <a:rect l="l" t="t" r="r" b="b"/>
              <a:pathLst>
                <a:path w="41910" h="45720">
                  <a:moveTo>
                    <a:pt x="18284" y="0"/>
                  </a:moveTo>
                  <a:lnTo>
                    <a:pt x="10131" y="1777"/>
                  </a:lnTo>
                  <a:lnTo>
                    <a:pt x="612" y="7631"/>
                  </a:lnTo>
                  <a:lnTo>
                    <a:pt x="0" y="16906"/>
                  </a:lnTo>
                  <a:lnTo>
                    <a:pt x="4973" y="27091"/>
                  </a:lnTo>
                  <a:lnTo>
                    <a:pt x="12214" y="35674"/>
                  </a:lnTo>
                  <a:lnTo>
                    <a:pt x="16938" y="40182"/>
                  </a:lnTo>
                  <a:lnTo>
                    <a:pt x="25320" y="45135"/>
                  </a:lnTo>
                  <a:lnTo>
                    <a:pt x="36496" y="36385"/>
                  </a:lnTo>
                  <a:lnTo>
                    <a:pt x="41284" y="28854"/>
                  </a:lnTo>
                  <a:lnTo>
                    <a:pt x="39290" y="15938"/>
                  </a:lnTo>
                  <a:lnTo>
                    <a:pt x="35467" y="11544"/>
                  </a:lnTo>
                  <a:lnTo>
                    <a:pt x="30680" y="9220"/>
                  </a:lnTo>
                  <a:lnTo>
                    <a:pt x="25193" y="3276"/>
                  </a:lnTo>
                  <a:lnTo>
                    <a:pt x="18284" y="0"/>
                  </a:lnTo>
                  <a:close/>
                </a:path>
              </a:pathLst>
            </a:custGeom>
            <a:solidFill>
              <a:srgbClr val="3D41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" name="object 194"/>
            <p:cNvSpPr/>
            <p:nvPr/>
          </p:nvSpPr>
          <p:spPr>
            <a:xfrm>
              <a:off x="5789764" y="4297603"/>
              <a:ext cx="19685" cy="17780"/>
            </a:xfrm>
            <a:custGeom>
              <a:avLst/>
              <a:gdLst/>
              <a:ahLst/>
              <a:cxnLst/>
              <a:rect l="l" t="t" r="r" b="b"/>
              <a:pathLst>
                <a:path w="19685" h="17779">
                  <a:moveTo>
                    <a:pt x="10769" y="0"/>
                  </a:moveTo>
                  <a:lnTo>
                    <a:pt x="7645" y="673"/>
                  </a:lnTo>
                  <a:lnTo>
                    <a:pt x="0" y="2362"/>
                  </a:lnTo>
                  <a:lnTo>
                    <a:pt x="4775" y="10033"/>
                  </a:lnTo>
                  <a:lnTo>
                    <a:pt x="10248" y="15265"/>
                  </a:lnTo>
                  <a:lnTo>
                    <a:pt x="13436" y="17157"/>
                  </a:lnTo>
                  <a:lnTo>
                    <a:pt x="17678" y="13855"/>
                  </a:lnTo>
                  <a:lnTo>
                    <a:pt x="19494" y="10985"/>
                  </a:lnTo>
                  <a:lnTo>
                    <a:pt x="19138" y="8470"/>
                  </a:lnTo>
                  <a:lnTo>
                    <a:pt x="18757" y="6057"/>
                  </a:lnTo>
                  <a:lnTo>
                    <a:pt x="17297" y="4381"/>
                  </a:lnTo>
                  <a:lnTo>
                    <a:pt x="15468" y="3517"/>
                  </a:lnTo>
                  <a:lnTo>
                    <a:pt x="13373" y="1257"/>
                  </a:lnTo>
                  <a:lnTo>
                    <a:pt x="10769" y="0"/>
                  </a:lnTo>
                  <a:close/>
                </a:path>
              </a:pathLst>
            </a:custGeom>
            <a:solidFill>
              <a:srgbClr val="6567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" name="object 195"/>
            <p:cNvSpPr/>
            <p:nvPr/>
          </p:nvSpPr>
          <p:spPr>
            <a:xfrm>
              <a:off x="5944507" y="4412634"/>
              <a:ext cx="72390" cy="59055"/>
            </a:xfrm>
            <a:custGeom>
              <a:avLst/>
              <a:gdLst/>
              <a:ahLst/>
              <a:cxnLst/>
              <a:rect l="l" t="t" r="r" b="b"/>
              <a:pathLst>
                <a:path w="72389" h="59054">
                  <a:moveTo>
                    <a:pt x="28051" y="0"/>
                  </a:moveTo>
                  <a:lnTo>
                    <a:pt x="19152" y="1541"/>
                  </a:lnTo>
                  <a:lnTo>
                    <a:pt x="10585" y="5911"/>
                  </a:lnTo>
                  <a:lnTo>
                    <a:pt x="0" y="20722"/>
                  </a:lnTo>
                  <a:lnTo>
                    <a:pt x="4938" y="35045"/>
                  </a:lnTo>
                  <a:lnTo>
                    <a:pt x="18838" y="47206"/>
                  </a:lnTo>
                  <a:lnTo>
                    <a:pt x="35134" y="55530"/>
                  </a:lnTo>
                  <a:lnTo>
                    <a:pt x="43440" y="57883"/>
                  </a:lnTo>
                  <a:lnTo>
                    <a:pt x="52490" y="58510"/>
                  </a:lnTo>
                  <a:lnTo>
                    <a:pt x="60857" y="56311"/>
                  </a:lnTo>
                  <a:lnTo>
                    <a:pt x="67113" y="50184"/>
                  </a:lnTo>
                  <a:lnTo>
                    <a:pt x="70296" y="42644"/>
                  </a:lnTo>
                  <a:lnTo>
                    <a:pt x="71996" y="34045"/>
                  </a:lnTo>
                  <a:lnTo>
                    <a:pt x="71696" y="25384"/>
                  </a:lnTo>
                  <a:lnTo>
                    <a:pt x="46145" y="4070"/>
                  </a:lnTo>
                  <a:lnTo>
                    <a:pt x="37106" y="954"/>
                  </a:lnTo>
                  <a:lnTo>
                    <a:pt x="28051" y="0"/>
                  </a:lnTo>
                  <a:close/>
                </a:path>
              </a:pathLst>
            </a:custGeom>
            <a:solidFill>
              <a:srgbClr val="3D41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196"/>
            <p:cNvSpPr/>
            <p:nvPr/>
          </p:nvSpPr>
          <p:spPr>
            <a:xfrm>
              <a:off x="5978944" y="4423498"/>
              <a:ext cx="28575" cy="24765"/>
            </a:xfrm>
            <a:custGeom>
              <a:avLst/>
              <a:gdLst/>
              <a:ahLst/>
              <a:cxnLst/>
              <a:rect l="l" t="t" r="r" b="b"/>
              <a:pathLst>
                <a:path w="28575" h="24764">
                  <a:moveTo>
                    <a:pt x="8242" y="0"/>
                  </a:moveTo>
                  <a:lnTo>
                    <a:pt x="4026" y="2997"/>
                  </a:lnTo>
                  <a:lnTo>
                    <a:pt x="0" y="8632"/>
                  </a:lnTo>
                  <a:lnTo>
                    <a:pt x="1878" y="14081"/>
                  </a:lnTo>
                  <a:lnTo>
                    <a:pt x="7163" y="18706"/>
                  </a:lnTo>
                  <a:lnTo>
                    <a:pt x="13360" y="21869"/>
                  </a:lnTo>
                  <a:lnTo>
                    <a:pt x="17132" y="23317"/>
                  </a:lnTo>
                  <a:lnTo>
                    <a:pt x="23114" y="24142"/>
                  </a:lnTo>
                  <a:lnTo>
                    <a:pt x="27419" y="16471"/>
                  </a:lnTo>
                  <a:lnTo>
                    <a:pt x="28333" y="10985"/>
                  </a:lnTo>
                  <a:lnTo>
                    <a:pt x="24117" y="4102"/>
                  </a:lnTo>
                  <a:lnTo>
                    <a:pt x="20828" y="2514"/>
                  </a:lnTo>
                  <a:lnTo>
                    <a:pt x="17551" y="2298"/>
                  </a:lnTo>
                  <a:lnTo>
                    <a:pt x="12979" y="253"/>
                  </a:lnTo>
                  <a:lnTo>
                    <a:pt x="8242" y="0"/>
                  </a:lnTo>
                  <a:close/>
                </a:path>
              </a:pathLst>
            </a:custGeom>
            <a:solidFill>
              <a:srgbClr val="6567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object 197"/>
            <p:cNvSpPr/>
            <p:nvPr/>
          </p:nvSpPr>
          <p:spPr>
            <a:xfrm>
              <a:off x="6242023" y="4268800"/>
              <a:ext cx="72390" cy="59055"/>
            </a:xfrm>
            <a:custGeom>
              <a:avLst/>
              <a:gdLst/>
              <a:ahLst/>
              <a:cxnLst/>
              <a:rect l="l" t="t" r="r" b="b"/>
              <a:pathLst>
                <a:path w="72389" h="59054">
                  <a:moveTo>
                    <a:pt x="28050" y="0"/>
                  </a:moveTo>
                  <a:lnTo>
                    <a:pt x="19161" y="1549"/>
                  </a:lnTo>
                  <a:lnTo>
                    <a:pt x="10605" y="5930"/>
                  </a:lnTo>
                  <a:lnTo>
                    <a:pt x="0" y="20723"/>
                  </a:lnTo>
                  <a:lnTo>
                    <a:pt x="4933" y="35040"/>
                  </a:lnTo>
                  <a:lnTo>
                    <a:pt x="18836" y="47198"/>
                  </a:lnTo>
                  <a:lnTo>
                    <a:pt x="35141" y="55511"/>
                  </a:lnTo>
                  <a:lnTo>
                    <a:pt x="43447" y="57889"/>
                  </a:lnTo>
                  <a:lnTo>
                    <a:pt x="52496" y="58532"/>
                  </a:lnTo>
                  <a:lnTo>
                    <a:pt x="60859" y="56335"/>
                  </a:lnTo>
                  <a:lnTo>
                    <a:pt x="67107" y="50190"/>
                  </a:lnTo>
                  <a:lnTo>
                    <a:pt x="70289" y="42647"/>
                  </a:lnTo>
                  <a:lnTo>
                    <a:pt x="71998" y="34047"/>
                  </a:lnTo>
                  <a:lnTo>
                    <a:pt x="71710" y="25396"/>
                  </a:lnTo>
                  <a:lnTo>
                    <a:pt x="46152" y="4089"/>
                  </a:lnTo>
                  <a:lnTo>
                    <a:pt x="37103" y="955"/>
                  </a:lnTo>
                  <a:lnTo>
                    <a:pt x="28050" y="0"/>
                  </a:lnTo>
                  <a:close/>
                </a:path>
              </a:pathLst>
            </a:custGeom>
            <a:solidFill>
              <a:srgbClr val="3D41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198"/>
            <p:cNvSpPr/>
            <p:nvPr/>
          </p:nvSpPr>
          <p:spPr>
            <a:xfrm>
              <a:off x="6276452" y="4279709"/>
              <a:ext cx="28575" cy="24130"/>
            </a:xfrm>
            <a:custGeom>
              <a:avLst/>
              <a:gdLst/>
              <a:ahLst/>
              <a:cxnLst/>
              <a:rect l="l" t="t" r="r" b="b"/>
              <a:pathLst>
                <a:path w="28575" h="24129">
                  <a:moveTo>
                    <a:pt x="8282" y="0"/>
                  </a:moveTo>
                  <a:lnTo>
                    <a:pt x="4027" y="2997"/>
                  </a:lnTo>
                  <a:lnTo>
                    <a:pt x="0" y="8620"/>
                  </a:lnTo>
                  <a:lnTo>
                    <a:pt x="1886" y="14058"/>
                  </a:lnTo>
                  <a:lnTo>
                    <a:pt x="7179" y="18677"/>
                  </a:lnTo>
                  <a:lnTo>
                    <a:pt x="13374" y="21843"/>
                  </a:lnTo>
                  <a:lnTo>
                    <a:pt x="17159" y="23279"/>
                  </a:lnTo>
                  <a:lnTo>
                    <a:pt x="23153" y="24104"/>
                  </a:lnTo>
                  <a:lnTo>
                    <a:pt x="27433" y="16459"/>
                  </a:lnTo>
                  <a:lnTo>
                    <a:pt x="28360" y="10960"/>
                  </a:lnTo>
                  <a:lnTo>
                    <a:pt x="24106" y="4038"/>
                  </a:lnTo>
                  <a:lnTo>
                    <a:pt x="20867" y="2476"/>
                  </a:lnTo>
                  <a:lnTo>
                    <a:pt x="17565" y="2260"/>
                  </a:lnTo>
                  <a:lnTo>
                    <a:pt x="13031" y="190"/>
                  </a:lnTo>
                  <a:lnTo>
                    <a:pt x="8282" y="0"/>
                  </a:lnTo>
                  <a:close/>
                </a:path>
              </a:pathLst>
            </a:custGeom>
            <a:solidFill>
              <a:srgbClr val="6567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199"/>
            <p:cNvSpPr/>
            <p:nvPr/>
          </p:nvSpPr>
          <p:spPr>
            <a:xfrm>
              <a:off x="5750928" y="4130738"/>
              <a:ext cx="41910" cy="45720"/>
            </a:xfrm>
            <a:custGeom>
              <a:avLst/>
              <a:gdLst/>
              <a:ahLst/>
              <a:cxnLst/>
              <a:rect l="l" t="t" r="r" b="b"/>
              <a:pathLst>
                <a:path w="41910" h="45720">
                  <a:moveTo>
                    <a:pt x="18262" y="0"/>
                  </a:moveTo>
                  <a:lnTo>
                    <a:pt x="10134" y="1778"/>
                  </a:lnTo>
                  <a:lnTo>
                    <a:pt x="615" y="7629"/>
                  </a:lnTo>
                  <a:lnTo>
                    <a:pt x="0" y="16898"/>
                  </a:lnTo>
                  <a:lnTo>
                    <a:pt x="4966" y="27075"/>
                  </a:lnTo>
                  <a:lnTo>
                    <a:pt x="12192" y="35648"/>
                  </a:lnTo>
                  <a:lnTo>
                    <a:pt x="16916" y="40170"/>
                  </a:lnTo>
                  <a:lnTo>
                    <a:pt x="25298" y="45123"/>
                  </a:lnTo>
                  <a:lnTo>
                    <a:pt x="36487" y="36372"/>
                  </a:lnTo>
                  <a:lnTo>
                    <a:pt x="41287" y="28854"/>
                  </a:lnTo>
                  <a:lnTo>
                    <a:pt x="39293" y="15951"/>
                  </a:lnTo>
                  <a:lnTo>
                    <a:pt x="35458" y="11480"/>
                  </a:lnTo>
                  <a:lnTo>
                    <a:pt x="30657" y="9182"/>
                  </a:lnTo>
                  <a:lnTo>
                    <a:pt x="25171" y="3251"/>
                  </a:lnTo>
                  <a:lnTo>
                    <a:pt x="18262" y="0"/>
                  </a:lnTo>
                  <a:close/>
                </a:path>
              </a:pathLst>
            </a:custGeom>
            <a:solidFill>
              <a:srgbClr val="3D41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" name="object 200"/>
            <p:cNvSpPr/>
            <p:nvPr/>
          </p:nvSpPr>
          <p:spPr>
            <a:xfrm>
              <a:off x="5767260" y="4142981"/>
              <a:ext cx="19685" cy="17780"/>
            </a:xfrm>
            <a:custGeom>
              <a:avLst/>
              <a:gdLst/>
              <a:ahLst/>
              <a:cxnLst/>
              <a:rect l="l" t="t" r="r" b="b"/>
              <a:pathLst>
                <a:path w="19685" h="17779">
                  <a:moveTo>
                    <a:pt x="10744" y="0"/>
                  </a:moveTo>
                  <a:lnTo>
                    <a:pt x="7658" y="635"/>
                  </a:lnTo>
                  <a:lnTo>
                    <a:pt x="0" y="2349"/>
                  </a:lnTo>
                  <a:lnTo>
                    <a:pt x="4737" y="10033"/>
                  </a:lnTo>
                  <a:lnTo>
                    <a:pt x="10236" y="15265"/>
                  </a:lnTo>
                  <a:lnTo>
                    <a:pt x="13411" y="17170"/>
                  </a:lnTo>
                  <a:lnTo>
                    <a:pt x="17652" y="13855"/>
                  </a:lnTo>
                  <a:lnTo>
                    <a:pt x="19494" y="10947"/>
                  </a:lnTo>
                  <a:lnTo>
                    <a:pt x="18732" y="6057"/>
                  </a:lnTo>
                  <a:lnTo>
                    <a:pt x="17272" y="4368"/>
                  </a:lnTo>
                  <a:lnTo>
                    <a:pt x="15468" y="3454"/>
                  </a:lnTo>
                  <a:lnTo>
                    <a:pt x="13373" y="1244"/>
                  </a:lnTo>
                  <a:lnTo>
                    <a:pt x="10744" y="0"/>
                  </a:lnTo>
                  <a:close/>
                </a:path>
              </a:pathLst>
            </a:custGeom>
            <a:solidFill>
              <a:srgbClr val="6567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object 201"/>
            <p:cNvSpPr/>
            <p:nvPr/>
          </p:nvSpPr>
          <p:spPr>
            <a:xfrm>
              <a:off x="5638749" y="4194111"/>
              <a:ext cx="36830" cy="38100"/>
            </a:xfrm>
            <a:custGeom>
              <a:avLst/>
              <a:gdLst/>
              <a:ahLst/>
              <a:cxnLst/>
              <a:rect l="l" t="t" r="r" b="b"/>
              <a:pathLst>
                <a:path w="36829" h="38100">
                  <a:moveTo>
                    <a:pt x="18669" y="0"/>
                  </a:moveTo>
                  <a:lnTo>
                    <a:pt x="14478" y="1270"/>
                  </a:lnTo>
                  <a:lnTo>
                    <a:pt x="7962" y="4952"/>
                  </a:lnTo>
                  <a:lnTo>
                    <a:pt x="4864" y="8166"/>
                  </a:lnTo>
                  <a:lnTo>
                    <a:pt x="0" y="13208"/>
                  </a:lnTo>
                  <a:lnTo>
                    <a:pt x="31411" y="37914"/>
                  </a:lnTo>
                  <a:lnTo>
                    <a:pt x="36410" y="31724"/>
                  </a:lnTo>
                  <a:lnTo>
                    <a:pt x="36690" y="29235"/>
                  </a:lnTo>
                  <a:lnTo>
                    <a:pt x="36372" y="26035"/>
                  </a:lnTo>
                  <a:lnTo>
                    <a:pt x="35572" y="22758"/>
                  </a:lnTo>
                  <a:lnTo>
                    <a:pt x="34985" y="14953"/>
                  </a:lnTo>
                  <a:lnTo>
                    <a:pt x="31997" y="6659"/>
                  </a:lnTo>
                  <a:lnTo>
                    <a:pt x="26571" y="725"/>
                  </a:lnTo>
                  <a:lnTo>
                    <a:pt x="18669" y="0"/>
                  </a:lnTo>
                  <a:close/>
                </a:path>
              </a:pathLst>
            </a:custGeom>
            <a:solidFill>
              <a:srgbClr val="3D41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" name="object 202"/>
            <p:cNvSpPr/>
            <p:nvPr/>
          </p:nvSpPr>
          <p:spPr>
            <a:xfrm>
              <a:off x="5656846" y="4205173"/>
              <a:ext cx="12700" cy="17780"/>
            </a:xfrm>
            <a:custGeom>
              <a:avLst/>
              <a:gdLst/>
              <a:ahLst/>
              <a:cxnLst/>
              <a:rect l="l" t="t" r="r" b="b"/>
              <a:pathLst>
                <a:path w="12700" h="17779">
                  <a:moveTo>
                    <a:pt x="10528" y="0"/>
                  </a:moveTo>
                  <a:lnTo>
                    <a:pt x="4940" y="1752"/>
                  </a:lnTo>
                  <a:lnTo>
                    <a:pt x="2705" y="2997"/>
                  </a:lnTo>
                  <a:lnTo>
                    <a:pt x="1650" y="4114"/>
                  </a:lnTo>
                  <a:lnTo>
                    <a:pt x="0" y="5816"/>
                  </a:lnTo>
                  <a:lnTo>
                    <a:pt x="368" y="8051"/>
                  </a:lnTo>
                  <a:lnTo>
                    <a:pt x="1841" y="9855"/>
                  </a:lnTo>
                  <a:lnTo>
                    <a:pt x="3238" y="11633"/>
                  </a:lnTo>
                  <a:lnTo>
                    <a:pt x="11823" y="17386"/>
                  </a:lnTo>
                  <a:lnTo>
                    <a:pt x="12420" y="12115"/>
                  </a:lnTo>
                  <a:lnTo>
                    <a:pt x="12534" y="11290"/>
                  </a:lnTo>
                  <a:lnTo>
                    <a:pt x="12420" y="10160"/>
                  </a:lnTo>
                  <a:lnTo>
                    <a:pt x="12128" y="9067"/>
                  </a:lnTo>
                  <a:lnTo>
                    <a:pt x="12420" y="6070"/>
                  </a:lnTo>
                  <a:lnTo>
                    <a:pt x="10528" y="0"/>
                  </a:lnTo>
                  <a:close/>
                </a:path>
              </a:pathLst>
            </a:custGeom>
            <a:solidFill>
              <a:srgbClr val="6567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3" name="object 203"/>
          <p:cNvGrpSpPr/>
          <p:nvPr/>
        </p:nvGrpSpPr>
        <p:grpSpPr>
          <a:xfrm>
            <a:off x="5562206" y="4008716"/>
            <a:ext cx="59055" cy="49530"/>
            <a:chOff x="5562206" y="4008716"/>
            <a:chExt cx="59055" cy="49530"/>
          </a:xfrm>
        </p:grpSpPr>
        <p:sp>
          <p:nvSpPr>
            <p:cNvPr id="204" name="object 204"/>
            <p:cNvSpPr/>
            <p:nvPr/>
          </p:nvSpPr>
          <p:spPr>
            <a:xfrm>
              <a:off x="5562206" y="4008716"/>
              <a:ext cx="59055" cy="49530"/>
            </a:xfrm>
            <a:custGeom>
              <a:avLst/>
              <a:gdLst/>
              <a:ahLst/>
              <a:cxnLst/>
              <a:rect l="l" t="t" r="r" b="b"/>
              <a:pathLst>
                <a:path w="59054" h="49529">
                  <a:moveTo>
                    <a:pt x="18326" y="0"/>
                  </a:moveTo>
                  <a:lnTo>
                    <a:pt x="11449" y="2379"/>
                  </a:lnTo>
                  <a:lnTo>
                    <a:pt x="5767" y="6748"/>
                  </a:lnTo>
                  <a:lnTo>
                    <a:pt x="1782" y="12667"/>
                  </a:lnTo>
                  <a:lnTo>
                    <a:pt x="0" y="19697"/>
                  </a:lnTo>
                  <a:lnTo>
                    <a:pt x="875" y="28284"/>
                  </a:lnTo>
                  <a:lnTo>
                    <a:pt x="4362" y="36487"/>
                  </a:lnTo>
                  <a:lnTo>
                    <a:pt x="10011" y="43318"/>
                  </a:lnTo>
                  <a:lnTo>
                    <a:pt x="17373" y="47790"/>
                  </a:lnTo>
                  <a:lnTo>
                    <a:pt x="24134" y="49267"/>
                  </a:lnTo>
                  <a:lnTo>
                    <a:pt x="30884" y="49129"/>
                  </a:lnTo>
                  <a:lnTo>
                    <a:pt x="59003" y="36626"/>
                  </a:lnTo>
                  <a:lnTo>
                    <a:pt x="58750" y="29730"/>
                  </a:lnTo>
                  <a:lnTo>
                    <a:pt x="57886" y="26555"/>
                  </a:lnTo>
                  <a:lnTo>
                    <a:pt x="56235" y="23863"/>
                  </a:lnTo>
                  <a:lnTo>
                    <a:pt x="54317" y="21158"/>
                  </a:lnTo>
                  <a:lnTo>
                    <a:pt x="51612" y="15417"/>
                  </a:lnTo>
                  <a:lnTo>
                    <a:pt x="48183" y="11798"/>
                  </a:lnTo>
                  <a:lnTo>
                    <a:pt x="45821" y="8559"/>
                  </a:lnTo>
                  <a:lnTo>
                    <a:pt x="40059" y="4632"/>
                  </a:lnTo>
                  <a:lnTo>
                    <a:pt x="31421" y="1870"/>
                  </a:lnTo>
                  <a:lnTo>
                    <a:pt x="23109" y="312"/>
                  </a:lnTo>
                  <a:lnTo>
                    <a:pt x="18326" y="0"/>
                  </a:lnTo>
                  <a:close/>
                </a:path>
              </a:pathLst>
            </a:custGeom>
            <a:solidFill>
              <a:srgbClr val="3D41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" name="object 205"/>
            <p:cNvSpPr/>
            <p:nvPr/>
          </p:nvSpPr>
          <p:spPr>
            <a:xfrm>
              <a:off x="5581840" y="4014076"/>
              <a:ext cx="32384" cy="26670"/>
            </a:xfrm>
            <a:custGeom>
              <a:avLst/>
              <a:gdLst/>
              <a:ahLst/>
              <a:cxnLst/>
              <a:rect l="l" t="t" r="r" b="b"/>
              <a:pathLst>
                <a:path w="32385" h="26670">
                  <a:moveTo>
                    <a:pt x="11239" y="0"/>
                  </a:moveTo>
                  <a:lnTo>
                    <a:pt x="9893" y="203"/>
                  </a:lnTo>
                  <a:lnTo>
                    <a:pt x="4838" y="1054"/>
                  </a:lnTo>
                  <a:lnTo>
                    <a:pt x="736" y="5283"/>
                  </a:lnTo>
                  <a:lnTo>
                    <a:pt x="0" y="16243"/>
                  </a:lnTo>
                  <a:lnTo>
                    <a:pt x="3810" y="22910"/>
                  </a:lnTo>
                  <a:lnTo>
                    <a:pt x="14046" y="26657"/>
                  </a:lnTo>
                  <a:lnTo>
                    <a:pt x="18732" y="25349"/>
                  </a:lnTo>
                  <a:lnTo>
                    <a:pt x="27965" y="23025"/>
                  </a:lnTo>
                  <a:lnTo>
                    <a:pt x="32359" y="21285"/>
                  </a:lnTo>
                  <a:lnTo>
                    <a:pt x="30848" y="15621"/>
                  </a:lnTo>
                  <a:lnTo>
                    <a:pt x="30378" y="13969"/>
                  </a:lnTo>
                  <a:lnTo>
                    <a:pt x="29527" y="12560"/>
                  </a:lnTo>
                  <a:lnTo>
                    <a:pt x="28554" y="11188"/>
                  </a:lnTo>
                  <a:lnTo>
                    <a:pt x="28371" y="10794"/>
                  </a:lnTo>
                  <a:lnTo>
                    <a:pt x="27139" y="8191"/>
                  </a:lnTo>
                  <a:lnTo>
                    <a:pt x="25349" y="6324"/>
                  </a:lnTo>
                  <a:lnTo>
                    <a:pt x="21882" y="1524"/>
                  </a:lnTo>
                  <a:lnTo>
                    <a:pt x="11239" y="0"/>
                  </a:lnTo>
                  <a:close/>
                </a:path>
                <a:path w="32385" h="26670">
                  <a:moveTo>
                    <a:pt x="28536" y="11163"/>
                  </a:moveTo>
                  <a:close/>
                </a:path>
              </a:pathLst>
            </a:custGeom>
            <a:solidFill>
              <a:srgbClr val="6567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6" name="object 206"/>
          <p:cNvGrpSpPr/>
          <p:nvPr/>
        </p:nvGrpSpPr>
        <p:grpSpPr>
          <a:xfrm>
            <a:off x="5918187" y="3950093"/>
            <a:ext cx="59055" cy="49530"/>
            <a:chOff x="5918187" y="3950093"/>
            <a:chExt cx="59055" cy="49530"/>
          </a:xfrm>
        </p:grpSpPr>
        <p:sp>
          <p:nvSpPr>
            <p:cNvPr id="207" name="object 207"/>
            <p:cNvSpPr/>
            <p:nvPr/>
          </p:nvSpPr>
          <p:spPr>
            <a:xfrm>
              <a:off x="5918187" y="3950093"/>
              <a:ext cx="59055" cy="49530"/>
            </a:xfrm>
            <a:custGeom>
              <a:avLst/>
              <a:gdLst/>
              <a:ahLst/>
              <a:cxnLst/>
              <a:rect l="l" t="t" r="r" b="b"/>
              <a:pathLst>
                <a:path w="59054" h="49529">
                  <a:moveTo>
                    <a:pt x="18313" y="0"/>
                  </a:moveTo>
                  <a:lnTo>
                    <a:pt x="11438" y="2381"/>
                  </a:lnTo>
                  <a:lnTo>
                    <a:pt x="5761" y="6753"/>
                  </a:lnTo>
                  <a:lnTo>
                    <a:pt x="1780" y="12673"/>
                  </a:lnTo>
                  <a:lnTo>
                    <a:pt x="0" y="19697"/>
                  </a:lnTo>
                  <a:lnTo>
                    <a:pt x="869" y="28269"/>
                  </a:lnTo>
                  <a:lnTo>
                    <a:pt x="4357" y="36464"/>
                  </a:lnTo>
                  <a:lnTo>
                    <a:pt x="10010" y="43293"/>
                  </a:lnTo>
                  <a:lnTo>
                    <a:pt x="17373" y="47764"/>
                  </a:lnTo>
                  <a:lnTo>
                    <a:pt x="24116" y="49236"/>
                  </a:lnTo>
                  <a:lnTo>
                    <a:pt x="30865" y="49102"/>
                  </a:lnTo>
                  <a:lnTo>
                    <a:pt x="59008" y="36574"/>
                  </a:lnTo>
                  <a:lnTo>
                    <a:pt x="58775" y="29667"/>
                  </a:lnTo>
                  <a:lnTo>
                    <a:pt x="57886" y="26517"/>
                  </a:lnTo>
                  <a:lnTo>
                    <a:pt x="56210" y="23799"/>
                  </a:lnTo>
                  <a:lnTo>
                    <a:pt x="54317" y="21170"/>
                  </a:lnTo>
                  <a:lnTo>
                    <a:pt x="54127" y="20713"/>
                  </a:lnTo>
                  <a:lnTo>
                    <a:pt x="53987" y="20370"/>
                  </a:lnTo>
                  <a:lnTo>
                    <a:pt x="51587" y="15417"/>
                  </a:lnTo>
                  <a:lnTo>
                    <a:pt x="48183" y="11811"/>
                  </a:lnTo>
                  <a:lnTo>
                    <a:pt x="45834" y="8534"/>
                  </a:lnTo>
                  <a:lnTo>
                    <a:pt x="40071" y="4591"/>
                  </a:lnTo>
                  <a:lnTo>
                    <a:pt x="31430" y="1833"/>
                  </a:lnTo>
                  <a:lnTo>
                    <a:pt x="23111" y="292"/>
                  </a:lnTo>
                  <a:lnTo>
                    <a:pt x="18313" y="0"/>
                  </a:lnTo>
                  <a:close/>
                </a:path>
              </a:pathLst>
            </a:custGeom>
            <a:solidFill>
              <a:srgbClr val="3D41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" name="object 208"/>
            <p:cNvSpPr/>
            <p:nvPr/>
          </p:nvSpPr>
          <p:spPr>
            <a:xfrm>
              <a:off x="5937796" y="3955415"/>
              <a:ext cx="33020" cy="27305"/>
            </a:xfrm>
            <a:custGeom>
              <a:avLst/>
              <a:gdLst/>
              <a:ahLst/>
              <a:cxnLst/>
              <a:rect l="l" t="t" r="r" b="b"/>
              <a:pathLst>
                <a:path w="33020" h="27304">
                  <a:moveTo>
                    <a:pt x="11252" y="0"/>
                  </a:moveTo>
                  <a:lnTo>
                    <a:pt x="9880" y="215"/>
                  </a:lnTo>
                  <a:lnTo>
                    <a:pt x="4864" y="1079"/>
                  </a:lnTo>
                  <a:lnTo>
                    <a:pt x="762" y="5295"/>
                  </a:lnTo>
                  <a:lnTo>
                    <a:pt x="0" y="16243"/>
                  </a:lnTo>
                  <a:lnTo>
                    <a:pt x="3848" y="22948"/>
                  </a:lnTo>
                  <a:lnTo>
                    <a:pt x="14071" y="26682"/>
                  </a:lnTo>
                  <a:lnTo>
                    <a:pt x="18757" y="25387"/>
                  </a:lnTo>
                  <a:lnTo>
                    <a:pt x="28003" y="23075"/>
                  </a:lnTo>
                  <a:lnTo>
                    <a:pt x="32397" y="21297"/>
                  </a:lnTo>
                  <a:lnTo>
                    <a:pt x="30391" y="13982"/>
                  </a:lnTo>
                  <a:lnTo>
                    <a:pt x="29552" y="12573"/>
                  </a:lnTo>
                  <a:lnTo>
                    <a:pt x="28549" y="11201"/>
                  </a:lnTo>
                  <a:lnTo>
                    <a:pt x="27152" y="8204"/>
                  </a:lnTo>
                  <a:lnTo>
                    <a:pt x="25374" y="6375"/>
                  </a:lnTo>
                  <a:lnTo>
                    <a:pt x="21907" y="1524"/>
                  </a:lnTo>
                  <a:lnTo>
                    <a:pt x="11252" y="0"/>
                  </a:lnTo>
                  <a:close/>
                </a:path>
              </a:pathLst>
            </a:custGeom>
            <a:solidFill>
              <a:srgbClr val="6567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9" name="object 209"/>
          <p:cNvGrpSpPr/>
          <p:nvPr/>
        </p:nvGrpSpPr>
        <p:grpSpPr>
          <a:xfrm>
            <a:off x="5512790" y="3473602"/>
            <a:ext cx="38100" cy="31750"/>
            <a:chOff x="5512790" y="3473602"/>
            <a:chExt cx="38100" cy="31750"/>
          </a:xfrm>
        </p:grpSpPr>
        <p:sp>
          <p:nvSpPr>
            <p:cNvPr id="210" name="object 210"/>
            <p:cNvSpPr/>
            <p:nvPr/>
          </p:nvSpPr>
          <p:spPr>
            <a:xfrm>
              <a:off x="5512790" y="3473602"/>
              <a:ext cx="38100" cy="31750"/>
            </a:xfrm>
            <a:custGeom>
              <a:avLst/>
              <a:gdLst/>
              <a:ahLst/>
              <a:cxnLst/>
              <a:rect l="l" t="t" r="r" b="b"/>
              <a:pathLst>
                <a:path w="38100" h="31750">
                  <a:moveTo>
                    <a:pt x="13182" y="0"/>
                  </a:moveTo>
                  <a:lnTo>
                    <a:pt x="11607" y="292"/>
                  </a:lnTo>
                  <a:lnTo>
                    <a:pt x="5702" y="1270"/>
                  </a:lnTo>
                  <a:lnTo>
                    <a:pt x="901" y="6210"/>
                  </a:lnTo>
                  <a:lnTo>
                    <a:pt x="0" y="19024"/>
                  </a:lnTo>
                  <a:lnTo>
                    <a:pt x="4495" y="26847"/>
                  </a:lnTo>
                  <a:lnTo>
                    <a:pt x="16471" y="31242"/>
                  </a:lnTo>
                  <a:lnTo>
                    <a:pt x="21945" y="29705"/>
                  </a:lnTo>
                  <a:lnTo>
                    <a:pt x="32753" y="27000"/>
                  </a:lnTo>
                  <a:lnTo>
                    <a:pt x="37922" y="24917"/>
                  </a:lnTo>
                  <a:lnTo>
                    <a:pt x="35585" y="16357"/>
                  </a:lnTo>
                  <a:lnTo>
                    <a:pt x="34582" y="14732"/>
                  </a:lnTo>
                  <a:lnTo>
                    <a:pt x="33427" y="13106"/>
                  </a:lnTo>
                  <a:lnTo>
                    <a:pt x="31775" y="9613"/>
                  </a:lnTo>
                  <a:lnTo>
                    <a:pt x="29705" y="7429"/>
                  </a:lnTo>
                  <a:lnTo>
                    <a:pt x="25654" y="1803"/>
                  </a:lnTo>
                  <a:lnTo>
                    <a:pt x="13182" y="0"/>
                  </a:lnTo>
                  <a:close/>
                </a:path>
                <a:path w="38100" h="31750">
                  <a:moveTo>
                    <a:pt x="33439" y="13106"/>
                  </a:moveTo>
                  <a:close/>
                </a:path>
              </a:pathLst>
            </a:custGeom>
            <a:solidFill>
              <a:srgbClr val="3D41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" name="object 211"/>
            <p:cNvSpPr/>
            <p:nvPr/>
          </p:nvSpPr>
          <p:spPr>
            <a:xfrm>
              <a:off x="5525185" y="3477107"/>
              <a:ext cx="19685" cy="16510"/>
            </a:xfrm>
            <a:custGeom>
              <a:avLst/>
              <a:gdLst/>
              <a:ahLst/>
              <a:cxnLst/>
              <a:rect l="l" t="t" r="r" b="b"/>
              <a:pathLst>
                <a:path w="19685" h="16510">
                  <a:moveTo>
                    <a:pt x="6807" y="0"/>
                  </a:moveTo>
                  <a:lnTo>
                    <a:pt x="5994" y="152"/>
                  </a:lnTo>
                  <a:lnTo>
                    <a:pt x="2933" y="673"/>
                  </a:lnTo>
                  <a:lnTo>
                    <a:pt x="457" y="3225"/>
                  </a:lnTo>
                  <a:lnTo>
                    <a:pt x="0" y="9855"/>
                  </a:lnTo>
                  <a:lnTo>
                    <a:pt x="2311" y="13906"/>
                  </a:lnTo>
                  <a:lnTo>
                    <a:pt x="8509" y="16179"/>
                  </a:lnTo>
                  <a:lnTo>
                    <a:pt x="11341" y="15405"/>
                  </a:lnTo>
                  <a:lnTo>
                    <a:pt x="16954" y="13995"/>
                  </a:lnTo>
                  <a:lnTo>
                    <a:pt x="19646" y="12915"/>
                  </a:lnTo>
                  <a:lnTo>
                    <a:pt x="18669" y="9474"/>
                  </a:lnTo>
                  <a:lnTo>
                    <a:pt x="18415" y="8483"/>
                  </a:lnTo>
                  <a:lnTo>
                    <a:pt x="17894" y="7632"/>
                  </a:lnTo>
                  <a:lnTo>
                    <a:pt x="17284" y="6781"/>
                  </a:lnTo>
                  <a:lnTo>
                    <a:pt x="16459" y="4978"/>
                  </a:lnTo>
                  <a:lnTo>
                    <a:pt x="15367" y="3860"/>
                  </a:lnTo>
                  <a:lnTo>
                    <a:pt x="14655" y="2832"/>
                  </a:lnTo>
                  <a:lnTo>
                    <a:pt x="13258" y="939"/>
                  </a:lnTo>
                  <a:lnTo>
                    <a:pt x="6807" y="0"/>
                  </a:lnTo>
                  <a:close/>
                </a:path>
              </a:pathLst>
            </a:custGeom>
            <a:solidFill>
              <a:srgbClr val="6567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2" name="object 212"/>
          <p:cNvGrpSpPr/>
          <p:nvPr/>
        </p:nvGrpSpPr>
        <p:grpSpPr>
          <a:xfrm>
            <a:off x="5725185" y="3717112"/>
            <a:ext cx="55880" cy="46355"/>
            <a:chOff x="5725185" y="3717112"/>
            <a:chExt cx="55880" cy="46355"/>
          </a:xfrm>
        </p:grpSpPr>
        <p:sp>
          <p:nvSpPr>
            <p:cNvPr id="213" name="object 213"/>
            <p:cNvSpPr/>
            <p:nvPr/>
          </p:nvSpPr>
          <p:spPr>
            <a:xfrm>
              <a:off x="5725185" y="3717112"/>
              <a:ext cx="55880" cy="46355"/>
            </a:xfrm>
            <a:custGeom>
              <a:avLst/>
              <a:gdLst/>
              <a:ahLst/>
              <a:cxnLst/>
              <a:rect l="l" t="t" r="r" b="b"/>
              <a:pathLst>
                <a:path w="55879" h="46354">
                  <a:moveTo>
                    <a:pt x="16459" y="0"/>
                  </a:moveTo>
                  <a:lnTo>
                    <a:pt x="7708" y="1485"/>
                  </a:lnTo>
                  <a:lnTo>
                    <a:pt x="596" y="8801"/>
                  </a:lnTo>
                  <a:lnTo>
                    <a:pt x="0" y="17716"/>
                  </a:lnTo>
                  <a:lnTo>
                    <a:pt x="785" y="25420"/>
                  </a:lnTo>
                  <a:lnTo>
                    <a:pt x="3919" y="32789"/>
                  </a:lnTo>
                  <a:lnTo>
                    <a:pt x="8999" y="38928"/>
                  </a:lnTo>
                  <a:lnTo>
                    <a:pt x="15620" y="42938"/>
                  </a:lnTo>
                  <a:lnTo>
                    <a:pt x="23685" y="45923"/>
                  </a:lnTo>
                  <a:lnTo>
                    <a:pt x="31826" y="43649"/>
                  </a:lnTo>
                  <a:lnTo>
                    <a:pt x="47840" y="39636"/>
                  </a:lnTo>
                  <a:lnTo>
                    <a:pt x="55473" y="36550"/>
                  </a:lnTo>
                  <a:lnTo>
                    <a:pt x="52031" y="23850"/>
                  </a:lnTo>
                  <a:lnTo>
                    <a:pt x="50558" y="21437"/>
                  </a:lnTo>
                  <a:lnTo>
                    <a:pt x="48844" y="19037"/>
                  </a:lnTo>
                  <a:lnTo>
                    <a:pt x="48653" y="18630"/>
                  </a:lnTo>
                  <a:lnTo>
                    <a:pt x="46393" y="13868"/>
                  </a:lnTo>
                  <a:lnTo>
                    <a:pt x="43332" y="10604"/>
                  </a:lnTo>
                  <a:lnTo>
                    <a:pt x="41211" y="7696"/>
                  </a:lnTo>
                  <a:lnTo>
                    <a:pt x="36020" y="4163"/>
                  </a:lnTo>
                  <a:lnTo>
                    <a:pt x="28249" y="1681"/>
                  </a:lnTo>
                  <a:lnTo>
                    <a:pt x="20771" y="282"/>
                  </a:lnTo>
                  <a:lnTo>
                    <a:pt x="16459" y="0"/>
                  </a:lnTo>
                  <a:close/>
                </a:path>
              </a:pathLst>
            </a:custGeom>
            <a:solidFill>
              <a:srgbClr val="3D41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" name="object 214"/>
            <p:cNvSpPr/>
            <p:nvPr/>
          </p:nvSpPr>
          <p:spPr>
            <a:xfrm>
              <a:off x="5742825" y="3721925"/>
              <a:ext cx="29209" cy="24130"/>
            </a:xfrm>
            <a:custGeom>
              <a:avLst/>
              <a:gdLst/>
              <a:ahLst/>
              <a:cxnLst/>
              <a:rect l="l" t="t" r="r" b="b"/>
              <a:pathLst>
                <a:path w="29210" h="24129">
                  <a:moveTo>
                    <a:pt x="10121" y="0"/>
                  </a:moveTo>
                  <a:lnTo>
                    <a:pt x="4368" y="965"/>
                  </a:lnTo>
                  <a:lnTo>
                    <a:pt x="685" y="4775"/>
                  </a:lnTo>
                  <a:lnTo>
                    <a:pt x="0" y="14605"/>
                  </a:lnTo>
                  <a:lnTo>
                    <a:pt x="3429" y="20599"/>
                  </a:lnTo>
                  <a:lnTo>
                    <a:pt x="12636" y="23977"/>
                  </a:lnTo>
                  <a:lnTo>
                    <a:pt x="16852" y="22783"/>
                  </a:lnTo>
                  <a:lnTo>
                    <a:pt x="25133" y="20700"/>
                  </a:lnTo>
                  <a:lnTo>
                    <a:pt x="29108" y="19151"/>
                  </a:lnTo>
                  <a:lnTo>
                    <a:pt x="27305" y="12573"/>
                  </a:lnTo>
                  <a:lnTo>
                    <a:pt x="26543" y="11302"/>
                  </a:lnTo>
                  <a:lnTo>
                    <a:pt x="25650" y="10058"/>
                  </a:lnTo>
                  <a:lnTo>
                    <a:pt x="25501" y="9677"/>
                  </a:lnTo>
                  <a:lnTo>
                    <a:pt x="24384" y="7366"/>
                  </a:lnTo>
                  <a:lnTo>
                    <a:pt x="22796" y="5702"/>
                  </a:lnTo>
                  <a:lnTo>
                    <a:pt x="19685" y="1384"/>
                  </a:lnTo>
                  <a:lnTo>
                    <a:pt x="10121" y="0"/>
                  </a:lnTo>
                  <a:close/>
                </a:path>
              </a:pathLst>
            </a:custGeom>
            <a:solidFill>
              <a:srgbClr val="6567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5" name="object 215"/>
          <p:cNvGrpSpPr/>
          <p:nvPr/>
        </p:nvGrpSpPr>
        <p:grpSpPr>
          <a:xfrm>
            <a:off x="5293080" y="4050068"/>
            <a:ext cx="46355" cy="36195"/>
            <a:chOff x="5293080" y="4050068"/>
            <a:chExt cx="46355" cy="36195"/>
          </a:xfrm>
        </p:grpSpPr>
        <p:sp>
          <p:nvSpPr>
            <p:cNvPr id="216" name="object 216"/>
            <p:cNvSpPr/>
            <p:nvPr/>
          </p:nvSpPr>
          <p:spPr>
            <a:xfrm>
              <a:off x="5293080" y="4050068"/>
              <a:ext cx="46355" cy="36195"/>
            </a:xfrm>
            <a:custGeom>
              <a:avLst/>
              <a:gdLst/>
              <a:ahLst/>
              <a:cxnLst/>
              <a:rect l="l" t="t" r="r" b="b"/>
              <a:pathLst>
                <a:path w="46354" h="36195">
                  <a:moveTo>
                    <a:pt x="22440" y="0"/>
                  </a:moveTo>
                  <a:lnTo>
                    <a:pt x="9131" y="4470"/>
                  </a:lnTo>
                  <a:lnTo>
                    <a:pt x="7696" y="5511"/>
                  </a:lnTo>
                  <a:lnTo>
                    <a:pt x="2311" y="9486"/>
                  </a:lnTo>
                  <a:lnTo>
                    <a:pt x="0" y="16802"/>
                  </a:lnTo>
                  <a:lnTo>
                    <a:pt x="5575" y="30048"/>
                  </a:lnTo>
                  <a:lnTo>
                    <a:pt x="13957" y="35585"/>
                  </a:lnTo>
                  <a:lnTo>
                    <a:pt x="28105" y="33959"/>
                  </a:lnTo>
                  <a:lnTo>
                    <a:pt x="32804" y="29679"/>
                  </a:lnTo>
                  <a:lnTo>
                    <a:pt x="42189" y="21551"/>
                  </a:lnTo>
                  <a:lnTo>
                    <a:pt x="46291" y="16890"/>
                  </a:lnTo>
                  <a:lnTo>
                    <a:pt x="39662" y="9486"/>
                  </a:lnTo>
                  <a:lnTo>
                    <a:pt x="37845" y="8381"/>
                  </a:lnTo>
                  <a:lnTo>
                    <a:pt x="35890" y="7353"/>
                  </a:lnTo>
                  <a:lnTo>
                    <a:pt x="32499" y="4724"/>
                  </a:lnTo>
                  <a:lnTo>
                    <a:pt x="29324" y="3555"/>
                  </a:lnTo>
                  <a:lnTo>
                    <a:pt x="22440" y="0"/>
                  </a:lnTo>
                  <a:close/>
                </a:path>
              </a:pathLst>
            </a:custGeom>
            <a:solidFill>
              <a:srgbClr val="3D41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" name="object 217"/>
            <p:cNvSpPr/>
            <p:nvPr/>
          </p:nvSpPr>
          <p:spPr>
            <a:xfrm>
              <a:off x="5305234" y="4052671"/>
              <a:ext cx="24130" cy="19050"/>
            </a:xfrm>
            <a:custGeom>
              <a:avLst/>
              <a:gdLst/>
              <a:ahLst/>
              <a:cxnLst/>
              <a:rect l="l" t="t" r="r" b="b"/>
              <a:pathLst>
                <a:path w="24129" h="19050">
                  <a:moveTo>
                    <a:pt x="11633" y="0"/>
                  </a:moveTo>
                  <a:lnTo>
                    <a:pt x="4749" y="2298"/>
                  </a:lnTo>
                  <a:lnTo>
                    <a:pt x="3987" y="2882"/>
                  </a:lnTo>
                  <a:lnTo>
                    <a:pt x="1193" y="4927"/>
                  </a:lnTo>
                  <a:lnTo>
                    <a:pt x="0" y="8724"/>
                  </a:lnTo>
                  <a:lnTo>
                    <a:pt x="1371" y="11899"/>
                  </a:lnTo>
                  <a:lnTo>
                    <a:pt x="2882" y="15570"/>
                  </a:lnTo>
                  <a:lnTo>
                    <a:pt x="7238" y="18453"/>
                  </a:lnTo>
                  <a:lnTo>
                    <a:pt x="14554" y="17589"/>
                  </a:lnTo>
                  <a:lnTo>
                    <a:pt x="16992" y="15392"/>
                  </a:lnTo>
                  <a:lnTo>
                    <a:pt x="21869" y="11163"/>
                  </a:lnTo>
                  <a:lnTo>
                    <a:pt x="23990" y="8788"/>
                  </a:lnTo>
                  <a:lnTo>
                    <a:pt x="20561" y="4927"/>
                  </a:lnTo>
                  <a:lnTo>
                    <a:pt x="19634" y="4343"/>
                  </a:lnTo>
                  <a:lnTo>
                    <a:pt x="18605" y="3835"/>
                  </a:lnTo>
                  <a:lnTo>
                    <a:pt x="18173" y="3454"/>
                  </a:lnTo>
                  <a:lnTo>
                    <a:pt x="16852" y="2476"/>
                  </a:lnTo>
                  <a:lnTo>
                    <a:pt x="15214" y="1866"/>
                  </a:lnTo>
                  <a:lnTo>
                    <a:pt x="11633" y="0"/>
                  </a:lnTo>
                  <a:close/>
                </a:path>
              </a:pathLst>
            </a:custGeom>
            <a:solidFill>
              <a:srgbClr val="6567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8" name="object 218"/>
          <p:cNvGrpSpPr/>
          <p:nvPr/>
        </p:nvGrpSpPr>
        <p:grpSpPr>
          <a:xfrm>
            <a:off x="4336135" y="4285360"/>
            <a:ext cx="41910" cy="45720"/>
            <a:chOff x="4336135" y="4285360"/>
            <a:chExt cx="41910" cy="45720"/>
          </a:xfrm>
        </p:grpSpPr>
        <p:sp>
          <p:nvSpPr>
            <p:cNvPr id="219" name="object 219"/>
            <p:cNvSpPr/>
            <p:nvPr/>
          </p:nvSpPr>
          <p:spPr>
            <a:xfrm>
              <a:off x="4336135" y="4285360"/>
              <a:ext cx="41910" cy="45720"/>
            </a:xfrm>
            <a:custGeom>
              <a:avLst/>
              <a:gdLst/>
              <a:ahLst/>
              <a:cxnLst/>
              <a:rect l="l" t="t" r="r" b="b"/>
              <a:pathLst>
                <a:path w="41910" h="45720">
                  <a:moveTo>
                    <a:pt x="22999" y="0"/>
                  </a:moveTo>
                  <a:lnTo>
                    <a:pt x="16090" y="3276"/>
                  </a:lnTo>
                  <a:lnTo>
                    <a:pt x="10642" y="9220"/>
                  </a:lnTo>
                  <a:lnTo>
                    <a:pt x="5841" y="11544"/>
                  </a:lnTo>
                  <a:lnTo>
                    <a:pt x="1993" y="15938"/>
                  </a:lnTo>
                  <a:lnTo>
                    <a:pt x="0" y="28854"/>
                  </a:lnTo>
                  <a:lnTo>
                    <a:pt x="4813" y="36385"/>
                  </a:lnTo>
                  <a:lnTo>
                    <a:pt x="15989" y="45135"/>
                  </a:lnTo>
                  <a:lnTo>
                    <a:pt x="24371" y="40182"/>
                  </a:lnTo>
                  <a:lnTo>
                    <a:pt x="29095" y="35674"/>
                  </a:lnTo>
                  <a:lnTo>
                    <a:pt x="36323" y="27091"/>
                  </a:lnTo>
                  <a:lnTo>
                    <a:pt x="41284" y="16906"/>
                  </a:lnTo>
                  <a:lnTo>
                    <a:pt x="40668" y="7631"/>
                  </a:lnTo>
                  <a:lnTo>
                    <a:pt x="31165" y="1777"/>
                  </a:lnTo>
                  <a:lnTo>
                    <a:pt x="22999" y="0"/>
                  </a:lnTo>
                  <a:close/>
                </a:path>
              </a:pathLst>
            </a:custGeom>
            <a:solidFill>
              <a:srgbClr val="3D41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" name="object 220"/>
            <p:cNvSpPr/>
            <p:nvPr/>
          </p:nvSpPr>
          <p:spPr>
            <a:xfrm>
              <a:off x="4341609" y="4297603"/>
              <a:ext cx="19685" cy="17780"/>
            </a:xfrm>
            <a:custGeom>
              <a:avLst/>
              <a:gdLst/>
              <a:ahLst/>
              <a:cxnLst/>
              <a:rect l="l" t="t" r="r" b="b"/>
              <a:pathLst>
                <a:path w="19685" h="17779">
                  <a:moveTo>
                    <a:pt x="8737" y="0"/>
                  </a:moveTo>
                  <a:lnTo>
                    <a:pt x="6108" y="1257"/>
                  </a:lnTo>
                  <a:lnTo>
                    <a:pt x="4013" y="3517"/>
                  </a:lnTo>
                  <a:lnTo>
                    <a:pt x="2197" y="4381"/>
                  </a:lnTo>
                  <a:lnTo>
                    <a:pt x="749" y="6057"/>
                  </a:lnTo>
                  <a:lnTo>
                    <a:pt x="0" y="10985"/>
                  </a:lnTo>
                  <a:lnTo>
                    <a:pt x="1816" y="13855"/>
                  </a:lnTo>
                  <a:lnTo>
                    <a:pt x="6070" y="17157"/>
                  </a:lnTo>
                  <a:lnTo>
                    <a:pt x="9258" y="15265"/>
                  </a:lnTo>
                  <a:lnTo>
                    <a:pt x="11036" y="13550"/>
                  </a:lnTo>
                  <a:lnTo>
                    <a:pt x="14744" y="10033"/>
                  </a:lnTo>
                  <a:lnTo>
                    <a:pt x="19469" y="2362"/>
                  </a:lnTo>
                  <a:lnTo>
                    <a:pt x="8737" y="0"/>
                  </a:lnTo>
                  <a:close/>
                </a:path>
              </a:pathLst>
            </a:custGeom>
            <a:solidFill>
              <a:srgbClr val="6567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1" name="object 221"/>
          <p:cNvGrpSpPr/>
          <p:nvPr/>
        </p:nvGrpSpPr>
        <p:grpSpPr>
          <a:xfrm>
            <a:off x="4134373" y="4412634"/>
            <a:ext cx="72390" cy="59055"/>
            <a:chOff x="4134373" y="4412634"/>
            <a:chExt cx="72390" cy="59055"/>
          </a:xfrm>
        </p:grpSpPr>
        <p:sp>
          <p:nvSpPr>
            <p:cNvPr id="222" name="object 222"/>
            <p:cNvSpPr/>
            <p:nvPr/>
          </p:nvSpPr>
          <p:spPr>
            <a:xfrm>
              <a:off x="4134373" y="4412634"/>
              <a:ext cx="72390" cy="59055"/>
            </a:xfrm>
            <a:custGeom>
              <a:avLst/>
              <a:gdLst/>
              <a:ahLst/>
              <a:cxnLst/>
              <a:rect l="l" t="t" r="r" b="b"/>
              <a:pathLst>
                <a:path w="72389" h="59054">
                  <a:moveTo>
                    <a:pt x="43932" y="0"/>
                  </a:moveTo>
                  <a:lnTo>
                    <a:pt x="34887" y="954"/>
                  </a:lnTo>
                  <a:lnTo>
                    <a:pt x="25854" y="4070"/>
                  </a:lnTo>
                  <a:lnTo>
                    <a:pt x="19399" y="5143"/>
                  </a:lnTo>
                  <a:lnTo>
                    <a:pt x="0" y="34045"/>
                  </a:lnTo>
                  <a:lnTo>
                    <a:pt x="1706" y="42644"/>
                  </a:lnTo>
                  <a:lnTo>
                    <a:pt x="4886" y="50184"/>
                  </a:lnTo>
                  <a:lnTo>
                    <a:pt x="11134" y="56311"/>
                  </a:lnTo>
                  <a:lnTo>
                    <a:pt x="19499" y="58510"/>
                  </a:lnTo>
                  <a:lnTo>
                    <a:pt x="28551" y="57883"/>
                  </a:lnTo>
                  <a:lnTo>
                    <a:pt x="36864" y="55530"/>
                  </a:lnTo>
                  <a:lnTo>
                    <a:pt x="53161" y="47206"/>
                  </a:lnTo>
                  <a:lnTo>
                    <a:pt x="67059" y="35045"/>
                  </a:lnTo>
                  <a:lnTo>
                    <a:pt x="71994" y="20722"/>
                  </a:lnTo>
                  <a:lnTo>
                    <a:pt x="61401" y="5911"/>
                  </a:lnTo>
                  <a:lnTo>
                    <a:pt x="52825" y="1541"/>
                  </a:lnTo>
                  <a:lnTo>
                    <a:pt x="43932" y="0"/>
                  </a:lnTo>
                  <a:close/>
                </a:path>
              </a:pathLst>
            </a:custGeom>
            <a:solidFill>
              <a:srgbClr val="3D41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" name="object 223"/>
            <p:cNvSpPr/>
            <p:nvPr/>
          </p:nvSpPr>
          <p:spPr>
            <a:xfrm>
              <a:off x="4143591" y="4423498"/>
              <a:ext cx="28575" cy="24765"/>
            </a:xfrm>
            <a:custGeom>
              <a:avLst/>
              <a:gdLst/>
              <a:ahLst/>
              <a:cxnLst/>
              <a:rect l="l" t="t" r="r" b="b"/>
              <a:pathLst>
                <a:path w="28575" h="24764">
                  <a:moveTo>
                    <a:pt x="20078" y="0"/>
                  </a:moveTo>
                  <a:lnTo>
                    <a:pt x="15328" y="253"/>
                  </a:lnTo>
                  <a:lnTo>
                    <a:pt x="10795" y="2298"/>
                  </a:lnTo>
                  <a:lnTo>
                    <a:pt x="7467" y="2514"/>
                  </a:lnTo>
                  <a:lnTo>
                    <a:pt x="4229" y="4102"/>
                  </a:lnTo>
                  <a:lnTo>
                    <a:pt x="0" y="10985"/>
                  </a:lnTo>
                  <a:lnTo>
                    <a:pt x="927" y="16471"/>
                  </a:lnTo>
                  <a:lnTo>
                    <a:pt x="5194" y="24142"/>
                  </a:lnTo>
                  <a:lnTo>
                    <a:pt x="11188" y="23317"/>
                  </a:lnTo>
                  <a:lnTo>
                    <a:pt x="14960" y="21869"/>
                  </a:lnTo>
                  <a:lnTo>
                    <a:pt x="21162" y="18706"/>
                  </a:lnTo>
                  <a:lnTo>
                    <a:pt x="26460" y="14081"/>
                  </a:lnTo>
                  <a:lnTo>
                    <a:pt x="28347" y="8632"/>
                  </a:lnTo>
                  <a:lnTo>
                    <a:pt x="24320" y="2997"/>
                  </a:lnTo>
                  <a:lnTo>
                    <a:pt x="20078" y="0"/>
                  </a:lnTo>
                  <a:close/>
                </a:path>
              </a:pathLst>
            </a:custGeom>
            <a:solidFill>
              <a:srgbClr val="6567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4" name="object 224"/>
          <p:cNvGrpSpPr/>
          <p:nvPr/>
        </p:nvGrpSpPr>
        <p:grpSpPr>
          <a:xfrm>
            <a:off x="3836838" y="4268800"/>
            <a:ext cx="72390" cy="59055"/>
            <a:chOff x="3836838" y="4268800"/>
            <a:chExt cx="72390" cy="59055"/>
          </a:xfrm>
        </p:grpSpPr>
        <p:sp>
          <p:nvSpPr>
            <p:cNvPr id="225" name="object 225"/>
            <p:cNvSpPr/>
            <p:nvPr/>
          </p:nvSpPr>
          <p:spPr>
            <a:xfrm>
              <a:off x="3836838" y="4268800"/>
              <a:ext cx="72390" cy="59055"/>
            </a:xfrm>
            <a:custGeom>
              <a:avLst/>
              <a:gdLst/>
              <a:ahLst/>
              <a:cxnLst/>
              <a:rect l="l" t="t" r="r" b="b"/>
              <a:pathLst>
                <a:path w="72389" h="59054">
                  <a:moveTo>
                    <a:pt x="43949" y="0"/>
                  </a:moveTo>
                  <a:lnTo>
                    <a:pt x="34892" y="955"/>
                  </a:lnTo>
                  <a:lnTo>
                    <a:pt x="25841" y="4089"/>
                  </a:lnTo>
                  <a:lnTo>
                    <a:pt x="19397" y="5146"/>
                  </a:lnTo>
                  <a:lnTo>
                    <a:pt x="0" y="34047"/>
                  </a:lnTo>
                  <a:lnTo>
                    <a:pt x="1706" y="42647"/>
                  </a:lnTo>
                  <a:lnTo>
                    <a:pt x="4886" y="50190"/>
                  </a:lnTo>
                  <a:lnTo>
                    <a:pt x="11143" y="56335"/>
                  </a:lnTo>
                  <a:lnTo>
                    <a:pt x="19502" y="58532"/>
                  </a:lnTo>
                  <a:lnTo>
                    <a:pt x="28544" y="57889"/>
                  </a:lnTo>
                  <a:lnTo>
                    <a:pt x="36852" y="55511"/>
                  </a:lnTo>
                  <a:lnTo>
                    <a:pt x="53162" y="47198"/>
                  </a:lnTo>
                  <a:lnTo>
                    <a:pt x="67067" y="35040"/>
                  </a:lnTo>
                  <a:lnTo>
                    <a:pt x="72001" y="20723"/>
                  </a:lnTo>
                  <a:lnTo>
                    <a:pt x="61401" y="5930"/>
                  </a:lnTo>
                  <a:lnTo>
                    <a:pt x="52842" y="1549"/>
                  </a:lnTo>
                  <a:lnTo>
                    <a:pt x="43949" y="0"/>
                  </a:lnTo>
                  <a:close/>
                </a:path>
              </a:pathLst>
            </a:custGeom>
            <a:solidFill>
              <a:srgbClr val="3D41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" name="object 226"/>
            <p:cNvSpPr/>
            <p:nvPr/>
          </p:nvSpPr>
          <p:spPr>
            <a:xfrm>
              <a:off x="3846068" y="4279709"/>
              <a:ext cx="28575" cy="24130"/>
            </a:xfrm>
            <a:custGeom>
              <a:avLst/>
              <a:gdLst/>
              <a:ahLst/>
              <a:cxnLst/>
              <a:rect l="l" t="t" r="r" b="b"/>
              <a:pathLst>
                <a:path w="28575" h="24129">
                  <a:moveTo>
                    <a:pt x="20091" y="0"/>
                  </a:moveTo>
                  <a:lnTo>
                    <a:pt x="15328" y="190"/>
                  </a:lnTo>
                  <a:lnTo>
                    <a:pt x="10795" y="2260"/>
                  </a:lnTo>
                  <a:lnTo>
                    <a:pt x="7480" y="2476"/>
                  </a:lnTo>
                  <a:lnTo>
                    <a:pt x="4216" y="4038"/>
                  </a:lnTo>
                  <a:lnTo>
                    <a:pt x="0" y="10960"/>
                  </a:lnTo>
                  <a:lnTo>
                    <a:pt x="927" y="16459"/>
                  </a:lnTo>
                  <a:lnTo>
                    <a:pt x="5219" y="24104"/>
                  </a:lnTo>
                  <a:lnTo>
                    <a:pt x="11176" y="23279"/>
                  </a:lnTo>
                  <a:lnTo>
                    <a:pt x="14960" y="21843"/>
                  </a:lnTo>
                  <a:lnTo>
                    <a:pt x="21168" y="18677"/>
                  </a:lnTo>
                  <a:lnTo>
                    <a:pt x="26465" y="14058"/>
                  </a:lnTo>
                  <a:lnTo>
                    <a:pt x="28349" y="8620"/>
                  </a:lnTo>
                  <a:lnTo>
                    <a:pt x="24320" y="2997"/>
                  </a:lnTo>
                  <a:lnTo>
                    <a:pt x="20091" y="0"/>
                  </a:lnTo>
                  <a:close/>
                </a:path>
              </a:pathLst>
            </a:custGeom>
            <a:solidFill>
              <a:srgbClr val="6567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7" name="object 227"/>
          <p:cNvGrpSpPr/>
          <p:nvPr/>
        </p:nvGrpSpPr>
        <p:grpSpPr>
          <a:xfrm>
            <a:off x="4358665" y="4130738"/>
            <a:ext cx="41275" cy="45720"/>
            <a:chOff x="4358665" y="4130738"/>
            <a:chExt cx="41275" cy="45720"/>
          </a:xfrm>
        </p:grpSpPr>
        <p:sp>
          <p:nvSpPr>
            <p:cNvPr id="228" name="object 228"/>
            <p:cNvSpPr/>
            <p:nvPr/>
          </p:nvSpPr>
          <p:spPr>
            <a:xfrm>
              <a:off x="4358665" y="4130738"/>
              <a:ext cx="41275" cy="45720"/>
            </a:xfrm>
            <a:custGeom>
              <a:avLst/>
              <a:gdLst/>
              <a:ahLst/>
              <a:cxnLst/>
              <a:rect l="l" t="t" r="r" b="b"/>
              <a:pathLst>
                <a:path w="41275" h="45720">
                  <a:moveTo>
                    <a:pt x="22999" y="0"/>
                  </a:moveTo>
                  <a:lnTo>
                    <a:pt x="16090" y="3251"/>
                  </a:lnTo>
                  <a:lnTo>
                    <a:pt x="10642" y="9182"/>
                  </a:lnTo>
                  <a:lnTo>
                    <a:pt x="5816" y="11480"/>
                  </a:lnTo>
                  <a:lnTo>
                    <a:pt x="1993" y="15951"/>
                  </a:lnTo>
                  <a:lnTo>
                    <a:pt x="0" y="28854"/>
                  </a:lnTo>
                  <a:lnTo>
                    <a:pt x="4800" y="36372"/>
                  </a:lnTo>
                  <a:lnTo>
                    <a:pt x="16001" y="45123"/>
                  </a:lnTo>
                  <a:lnTo>
                    <a:pt x="24345" y="40170"/>
                  </a:lnTo>
                  <a:lnTo>
                    <a:pt x="29070" y="35648"/>
                  </a:lnTo>
                  <a:lnTo>
                    <a:pt x="36307" y="27075"/>
                  </a:lnTo>
                  <a:lnTo>
                    <a:pt x="41276" y="16898"/>
                  </a:lnTo>
                  <a:lnTo>
                    <a:pt x="40666" y="7629"/>
                  </a:lnTo>
                  <a:lnTo>
                    <a:pt x="31165" y="1778"/>
                  </a:lnTo>
                  <a:lnTo>
                    <a:pt x="22999" y="0"/>
                  </a:lnTo>
                  <a:close/>
                </a:path>
              </a:pathLst>
            </a:custGeom>
            <a:solidFill>
              <a:srgbClr val="3D41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" name="object 229"/>
            <p:cNvSpPr/>
            <p:nvPr/>
          </p:nvSpPr>
          <p:spPr>
            <a:xfrm>
              <a:off x="4364126" y="4142981"/>
              <a:ext cx="19685" cy="17780"/>
            </a:xfrm>
            <a:custGeom>
              <a:avLst/>
              <a:gdLst/>
              <a:ahLst/>
              <a:cxnLst/>
              <a:rect l="l" t="t" r="r" b="b"/>
              <a:pathLst>
                <a:path w="19685" h="17779">
                  <a:moveTo>
                    <a:pt x="8750" y="0"/>
                  </a:moveTo>
                  <a:lnTo>
                    <a:pt x="6121" y="1244"/>
                  </a:lnTo>
                  <a:lnTo>
                    <a:pt x="4025" y="3454"/>
                  </a:lnTo>
                  <a:lnTo>
                    <a:pt x="2222" y="4368"/>
                  </a:lnTo>
                  <a:lnTo>
                    <a:pt x="749" y="6057"/>
                  </a:lnTo>
                  <a:lnTo>
                    <a:pt x="355" y="8470"/>
                  </a:lnTo>
                  <a:lnTo>
                    <a:pt x="0" y="10947"/>
                  </a:lnTo>
                  <a:lnTo>
                    <a:pt x="1816" y="13855"/>
                  </a:lnTo>
                  <a:lnTo>
                    <a:pt x="3708" y="15303"/>
                  </a:lnTo>
                  <a:lnTo>
                    <a:pt x="6070" y="17170"/>
                  </a:lnTo>
                  <a:lnTo>
                    <a:pt x="9271" y="15265"/>
                  </a:lnTo>
                  <a:lnTo>
                    <a:pt x="11049" y="13550"/>
                  </a:lnTo>
                  <a:lnTo>
                    <a:pt x="14731" y="10033"/>
                  </a:lnTo>
                  <a:lnTo>
                    <a:pt x="19481" y="2349"/>
                  </a:lnTo>
                  <a:lnTo>
                    <a:pt x="11849" y="635"/>
                  </a:lnTo>
                  <a:lnTo>
                    <a:pt x="8750" y="0"/>
                  </a:lnTo>
                  <a:close/>
                </a:path>
              </a:pathLst>
            </a:custGeom>
            <a:solidFill>
              <a:srgbClr val="6567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0" name="object 230"/>
          <p:cNvGrpSpPr/>
          <p:nvPr/>
        </p:nvGrpSpPr>
        <p:grpSpPr>
          <a:xfrm>
            <a:off x="4475429" y="4194111"/>
            <a:ext cx="36830" cy="38100"/>
            <a:chOff x="4475429" y="4194111"/>
            <a:chExt cx="36830" cy="38100"/>
          </a:xfrm>
        </p:grpSpPr>
        <p:sp>
          <p:nvSpPr>
            <p:cNvPr id="231" name="object 231"/>
            <p:cNvSpPr/>
            <p:nvPr/>
          </p:nvSpPr>
          <p:spPr>
            <a:xfrm>
              <a:off x="4475429" y="4194111"/>
              <a:ext cx="36830" cy="38100"/>
            </a:xfrm>
            <a:custGeom>
              <a:avLst/>
              <a:gdLst/>
              <a:ahLst/>
              <a:cxnLst/>
              <a:rect l="l" t="t" r="r" b="b"/>
              <a:pathLst>
                <a:path w="36829" h="38100">
                  <a:moveTo>
                    <a:pt x="18033" y="0"/>
                  </a:moveTo>
                  <a:lnTo>
                    <a:pt x="10131" y="725"/>
                  </a:lnTo>
                  <a:lnTo>
                    <a:pt x="4695" y="6659"/>
                  </a:lnTo>
                  <a:lnTo>
                    <a:pt x="1703" y="14953"/>
                  </a:lnTo>
                  <a:lnTo>
                    <a:pt x="1130" y="22758"/>
                  </a:lnTo>
                  <a:lnTo>
                    <a:pt x="330" y="26035"/>
                  </a:lnTo>
                  <a:lnTo>
                    <a:pt x="0" y="29235"/>
                  </a:lnTo>
                  <a:lnTo>
                    <a:pt x="253" y="31724"/>
                  </a:lnTo>
                  <a:lnTo>
                    <a:pt x="5266" y="37914"/>
                  </a:lnTo>
                  <a:lnTo>
                    <a:pt x="36677" y="13208"/>
                  </a:lnTo>
                  <a:lnTo>
                    <a:pt x="31813" y="8166"/>
                  </a:lnTo>
                  <a:lnTo>
                    <a:pt x="28714" y="4952"/>
                  </a:lnTo>
                  <a:lnTo>
                    <a:pt x="22225" y="1270"/>
                  </a:lnTo>
                  <a:lnTo>
                    <a:pt x="18033" y="0"/>
                  </a:lnTo>
                  <a:close/>
                </a:path>
              </a:pathLst>
            </a:custGeom>
            <a:solidFill>
              <a:srgbClr val="3D41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" name="object 232"/>
            <p:cNvSpPr/>
            <p:nvPr/>
          </p:nvSpPr>
          <p:spPr>
            <a:xfrm>
              <a:off x="4481499" y="4205173"/>
              <a:ext cx="12700" cy="17780"/>
            </a:xfrm>
            <a:custGeom>
              <a:avLst/>
              <a:gdLst/>
              <a:ahLst/>
              <a:cxnLst/>
              <a:rect l="l" t="t" r="r" b="b"/>
              <a:pathLst>
                <a:path w="12700" h="17779">
                  <a:moveTo>
                    <a:pt x="1993" y="0"/>
                  </a:moveTo>
                  <a:lnTo>
                    <a:pt x="126" y="6070"/>
                  </a:lnTo>
                  <a:lnTo>
                    <a:pt x="380" y="9067"/>
                  </a:lnTo>
                  <a:lnTo>
                    <a:pt x="126" y="10160"/>
                  </a:lnTo>
                  <a:lnTo>
                    <a:pt x="0" y="11290"/>
                  </a:lnTo>
                  <a:lnTo>
                    <a:pt x="685" y="17386"/>
                  </a:lnTo>
                  <a:lnTo>
                    <a:pt x="9270" y="11633"/>
                  </a:lnTo>
                  <a:lnTo>
                    <a:pt x="10667" y="9855"/>
                  </a:lnTo>
                  <a:lnTo>
                    <a:pt x="12153" y="8051"/>
                  </a:lnTo>
                  <a:lnTo>
                    <a:pt x="12509" y="5816"/>
                  </a:lnTo>
                  <a:lnTo>
                    <a:pt x="10845" y="4114"/>
                  </a:lnTo>
                  <a:lnTo>
                    <a:pt x="9804" y="2997"/>
                  </a:lnTo>
                  <a:lnTo>
                    <a:pt x="7607" y="1752"/>
                  </a:lnTo>
                  <a:lnTo>
                    <a:pt x="1993" y="0"/>
                  </a:lnTo>
                  <a:close/>
                </a:path>
              </a:pathLst>
            </a:custGeom>
            <a:solidFill>
              <a:srgbClr val="6567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3" name="object 233"/>
          <p:cNvGrpSpPr/>
          <p:nvPr/>
        </p:nvGrpSpPr>
        <p:grpSpPr>
          <a:xfrm>
            <a:off x="4529664" y="4008716"/>
            <a:ext cx="59055" cy="49530"/>
            <a:chOff x="4529664" y="4008716"/>
            <a:chExt cx="59055" cy="49530"/>
          </a:xfrm>
        </p:grpSpPr>
        <p:sp>
          <p:nvSpPr>
            <p:cNvPr id="234" name="object 234"/>
            <p:cNvSpPr/>
            <p:nvPr/>
          </p:nvSpPr>
          <p:spPr>
            <a:xfrm>
              <a:off x="4529664" y="4008716"/>
              <a:ext cx="59055" cy="49530"/>
            </a:xfrm>
            <a:custGeom>
              <a:avLst/>
              <a:gdLst/>
              <a:ahLst/>
              <a:cxnLst/>
              <a:rect l="l" t="t" r="r" b="b"/>
              <a:pathLst>
                <a:path w="59054" h="49529">
                  <a:moveTo>
                    <a:pt x="40671" y="0"/>
                  </a:moveTo>
                  <a:lnTo>
                    <a:pt x="10801" y="11798"/>
                  </a:lnTo>
                  <a:lnTo>
                    <a:pt x="7385" y="15417"/>
                  </a:lnTo>
                  <a:lnTo>
                    <a:pt x="5327" y="19761"/>
                  </a:lnTo>
                  <a:lnTo>
                    <a:pt x="5010" y="20396"/>
                  </a:lnTo>
                  <a:lnTo>
                    <a:pt x="4883" y="20739"/>
                  </a:lnTo>
                  <a:lnTo>
                    <a:pt x="4680" y="21158"/>
                  </a:lnTo>
                  <a:lnTo>
                    <a:pt x="2775" y="23863"/>
                  </a:lnTo>
                  <a:lnTo>
                    <a:pt x="1098" y="26555"/>
                  </a:lnTo>
                  <a:lnTo>
                    <a:pt x="235" y="29730"/>
                  </a:lnTo>
                  <a:lnTo>
                    <a:pt x="0" y="36626"/>
                  </a:lnTo>
                  <a:lnTo>
                    <a:pt x="3021" y="41290"/>
                  </a:lnTo>
                  <a:lnTo>
                    <a:pt x="34874" y="49267"/>
                  </a:lnTo>
                  <a:lnTo>
                    <a:pt x="41611" y="47790"/>
                  </a:lnTo>
                  <a:lnTo>
                    <a:pt x="48982" y="43318"/>
                  </a:lnTo>
                  <a:lnTo>
                    <a:pt x="54640" y="36487"/>
                  </a:lnTo>
                  <a:lnTo>
                    <a:pt x="58133" y="28284"/>
                  </a:lnTo>
                  <a:lnTo>
                    <a:pt x="59010" y="19697"/>
                  </a:lnTo>
                  <a:lnTo>
                    <a:pt x="57215" y="12667"/>
                  </a:lnTo>
                  <a:lnTo>
                    <a:pt x="53227" y="6748"/>
                  </a:lnTo>
                  <a:lnTo>
                    <a:pt x="47546" y="2379"/>
                  </a:lnTo>
                  <a:lnTo>
                    <a:pt x="40671" y="0"/>
                  </a:lnTo>
                  <a:close/>
                </a:path>
              </a:pathLst>
            </a:custGeom>
            <a:solidFill>
              <a:srgbClr val="3D41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" name="object 235"/>
            <p:cNvSpPr/>
            <p:nvPr/>
          </p:nvSpPr>
          <p:spPr>
            <a:xfrm>
              <a:off x="4536655" y="4014076"/>
              <a:ext cx="32384" cy="26670"/>
            </a:xfrm>
            <a:custGeom>
              <a:avLst/>
              <a:gdLst/>
              <a:ahLst/>
              <a:cxnLst/>
              <a:rect l="l" t="t" r="r" b="b"/>
              <a:pathLst>
                <a:path w="32385" h="26670">
                  <a:moveTo>
                    <a:pt x="21132" y="0"/>
                  </a:moveTo>
                  <a:lnTo>
                    <a:pt x="10477" y="1524"/>
                  </a:lnTo>
                  <a:lnTo>
                    <a:pt x="8255" y="4635"/>
                  </a:lnTo>
                  <a:lnTo>
                    <a:pt x="7010" y="6324"/>
                  </a:lnTo>
                  <a:lnTo>
                    <a:pt x="5245" y="8191"/>
                  </a:lnTo>
                  <a:lnTo>
                    <a:pt x="4178" y="10413"/>
                  </a:lnTo>
                  <a:lnTo>
                    <a:pt x="3848" y="11163"/>
                  </a:lnTo>
                  <a:lnTo>
                    <a:pt x="2832" y="12560"/>
                  </a:lnTo>
                  <a:lnTo>
                    <a:pt x="1993" y="13969"/>
                  </a:lnTo>
                  <a:lnTo>
                    <a:pt x="0" y="21285"/>
                  </a:lnTo>
                  <a:lnTo>
                    <a:pt x="4406" y="23025"/>
                  </a:lnTo>
                  <a:lnTo>
                    <a:pt x="13627" y="25349"/>
                  </a:lnTo>
                  <a:lnTo>
                    <a:pt x="18300" y="26657"/>
                  </a:lnTo>
                  <a:lnTo>
                    <a:pt x="22987" y="24980"/>
                  </a:lnTo>
                  <a:lnTo>
                    <a:pt x="28549" y="22910"/>
                  </a:lnTo>
                  <a:lnTo>
                    <a:pt x="32385" y="16243"/>
                  </a:lnTo>
                  <a:lnTo>
                    <a:pt x="31623" y="5283"/>
                  </a:lnTo>
                  <a:lnTo>
                    <a:pt x="27533" y="1054"/>
                  </a:lnTo>
                  <a:lnTo>
                    <a:pt x="22491" y="203"/>
                  </a:lnTo>
                  <a:lnTo>
                    <a:pt x="21132" y="0"/>
                  </a:lnTo>
                  <a:close/>
                </a:path>
                <a:path w="32385" h="26670">
                  <a:moveTo>
                    <a:pt x="3848" y="11163"/>
                  </a:moveTo>
                  <a:close/>
                </a:path>
              </a:pathLst>
            </a:custGeom>
            <a:solidFill>
              <a:srgbClr val="6567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6" name="object 236"/>
          <p:cNvGrpSpPr/>
          <p:nvPr/>
        </p:nvGrpSpPr>
        <p:grpSpPr>
          <a:xfrm>
            <a:off x="4173679" y="3950093"/>
            <a:ext cx="59055" cy="49530"/>
            <a:chOff x="4173679" y="3950093"/>
            <a:chExt cx="59055" cy="49530"/>
          </a:xfrm>
        </p:grpSpPr>
        <p:sp>
          <p:nvSpPr>
            <p:cNvPr id="237" name="object 237"/>
            <p:cNvSpPr/>
            <p:nvPr/>
          </p:nvSpPr>
          <p:spPr>
            <a:xfrm>
              <a:off x="4173679" y="3950093"/>
              <a:ext cx="59055" cy="49530"/>
            </a:xfrm>
            <a:custGeom>
              <a:avLst/>
              <a:gdLst/>
              <a:ahLst/>
              <a:cxnLst/>
              <a:rect l="l" t="t" r="r" b="b"/>
              <a:pathLst>
                <a:path w="59054" h="49529">
                  <a:moveTo>
                    <a:pt x="40700" y="0"/>
                  </a:moveTo>
                  <a:lnTo>
                    <a:pt x="10792" y="11811"/>
                  </a:lnTo>
                  <a:lnTo>
                    <a:pt x="7401" y="15417"/>
                  </a:lnTo>
                  <a:lnTo>
                    <a:pt x="5026" y="20370"/>
                  </a:lnTo>
                  <a:lnTo>
                    <a:pt x="4899" y="20713"/>
                  </a:lnTo>
                  <a:lnTo>
                    <a:pt x="4696" y="21107"/>
                  </a:lnTo>
                  <a:lnTo>
                    <a:pt x="2778" y="23799"/>
                  </a:lnTo>
                  <a:lnTo>
                    <a:pt x="1115" y="26517"/>
                  </a:lnTo>
                  <a:lnTo>
                    <a:pt x="251" y="29667"/>
                  </a:lnTo>
                  <a:lnTo>
                    <a:pt x="0" y="36574"/>
                  </a:lnTo>
                  <a:lnTo>
                    <a:pt x="3012" y="41254"/>
                  </a:lnTo>
                  <a:lnTo>
                    <a:pt x="34882" y="49236"/>
                  </a:lnTo>
                  <a:lnTo>
                    <a:pt x="41640" y="47764"/>
                  </a:lnTo>
                  <a:lnTo>
                    <a:pt x="48997" y="43293"/>
                  </a:lnTo>
                  <a:lnTo>
                    <a:pt x="54648" y="36464"/>
                  </a:lnTo>
                  <a:lnTo>
                    <a:pt x="58142" y="28269"/>
                  </a:lnTo>
                  <a:lnTo>
                    <a:pt x="59027" y="19697"/>
                  </a:lnTo>
                  <a:lnTo>
                    <a:pt x="57227" y="12673"/>
                  </a:lnTo>
                  <a:lnTo>
                    <a:pt x="53235" y="6753"/>
                  </a:lnTo>
                  <a:lnTo>
                    <a:pt x="47557" y="2381"/>
                  </a:lnTo>
                  <a:lnTo>
                    <a:pt x="40700" y="0"/>
                  </a:lnTo>
                  <a:close/>
                </a:path>
                <a:path w="59054" h="49529">
                  <a:moveTo>
                    <a:pt x="4696" y="21132"/>
                  </a:moveTo>
                  <a:close/>
                </a:path>
              </a:pathLst>
            </a:custGeom>
            <a:solidFill>
              <a:srgbClr val="3D41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" name="object 238"/>
            <p:cNvSpPr/>
            <p:nvPr/>
          </p:nvSpPr>
          <p:spPr>
            <a:xfrm>
              <a:off x="4180674" y="3955415"/>
              <a:ext cx="32384" cy="27305"/>
            </a:xfrm>
            <a:custGeom>
              <a:avLst/>
              <a:gdLst/>
              <a:ahLst/>
              <a:cxnLst/>
              <a:rect l="l" t="t" r="r" b="b"/>
              <a:pathLst>
                <a:path w="32385" h="27304">
                  <a:moveTo>
                    <a:pt x="21145" y="0"/>
                  </a:moveTo>
                  <a:lnTo>
                    <a:pt x="10490" y="1524"/>
                  </a:lnTo>
                  <a:lnTo>
                    <a:pt x="7010" y="6375"/>
                  </a:lnTo>
                  <a:lnTo>
                    <a:pt x="5232" y="8204"/>
                  </a:lnTo>
                  <a:lnTo>
                    <a:pt x="3860" y="11201"/>
                  </a:lnTo>
                  <a:lnTo>
                    <a:pt x="2857" y="12573"/>
                  </a:lnTo>
                  <a:lnTo>
                    <a:pt x="2006" y="13982"/>
                  </a:lnTo>
                  <a:lnTo>
                    <a:pt x="0" y="21297"/>
                  </a:lnTo>
                  <a:lnTo>
                    <a:pt x="4406" y="23075"/>
                  </a:lnTo>
                  <a:lnTo>
                    <a:pt x="13665" y="25387"/>
                  </a:lnTo>
                  <a:lnTo>
                    <a:pt x="18326" y="26682"/>
                  </a:lnTo>
                  <a:lnTo>
                    <a:pt x="28562" y="22948"/>
                  </a:lnTo>
                  <a:lnTo>
                    <a:pt x="32385" y="16243"/>
                  </a:lnTo>
                  <a:lnTo>
                    <a:pt x="31623" y="5295"/>
                  </a:lnTo>
                  <a:lnTo>
                    <a:pt x="27546" y="1079"/>
                  </a:lnTo>
                  <a:lnTo>
                    <a:pt x="22504" y="215"/>
                  </a:lnTo>
                  <a:lnTo>
                    <a:pt x="21145" y="0"/>
                  </a:lnTo>
                  <a:close/>
                </a:path>
              </a:pathLst>
            </a:custGeom>
            <a:solidFill>
              <a:srgbClr val="6567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9" name="object 239"/>
          <p:cNvGrpSpPr/>
          <p:nvPr/>
        </p:nvGrpSpPr>
        <p:grpSpPr>
          <a:xfrm>
            <a:off x="4600156" y="3473602"/>
            <a:ext cx="38100" cy="31750"/>
            <a:chOff x="4600156" y="3473602"/>
            <a:chExt cx="38100" cy="31750"/>
          </a:xfrm>
        </p:grpSpPr>
        <p:sp>
          <p:nvSpPr>
            <p:cNvPr id="240" name="object 240"/>
            <p:cNvSpPr/>
            <p:nvPr/>
          </p:nvSpPr>
          <p:spPr>
            <a:xfrm>
              <a:off x="4600156" y="3473602"/>
              <a:ext cx="38100" cy="31750"/>
            </a:xfrm>
            <a:custGeom>
              <a:avLst/>
              <a:gdLst/>
              <a:ahLst/>
              <a:cxnLst/>
              <a:rect l="l" t="t" r="r" b="b"/>
              <a:pathLst>
                <a:path w="38100" h="31750">
                  <a:moveTo>
                    <a:pt x="24739" y="0"/>
                  </a:moveTo>
                  <a:lnTo>
                    <a:pt x="12280" y="1803"/>
                  </a:lnTo>
                  <a:lnTo>
                    <a:pt x="8204" y="7429"/>
                  </a:lnTo>
                  <a:lnTo>
                    <a:pt x="6146" y="9613"/>
                  </a:lnTo>
                  <a:lnTo>
                    <a:pt x="4495" y="13093"/>
                  </a:lnTo>
                  <a:lnTo>
                    <a:pt x="3352" y="14732"/>
                  </a:lnTo>
                  <a:lnTo>
                    <a:pt x="2336" y="16357"/>
                  </a:lnTo>
                  <a:lnTo>
                    <a:pt x="0" y="24917"/>
                  </a:lnTo>
                  <a:lnTo>
                    <a:pt x="5156" y="27000"/>
                  </a:lnTo>
                  <a:lnTo>
                    <a:pt x="15976" y="29705"/>
                  </a:lnTo>
                  <a:lnTo>
                    <a:pt x="21437" y="31242"/>
                  </a:lnTo>
                  <a:lnTo>
                    <a:pt x="33439" y="26847"/>
                  </a:lnTo>
                  <a:lnTo>
                    <a:pt x="37896" y="19024"/>
                  </a:lnTo>
                  <a:lnTo>
                    <a:pt x="36995" y="6210"/>
                  </a:lnTo>
                  <a:lnTo>
                    <a:pt x="32219" y="1270"/>
                  </a:lnTo>
                  <a:lnTo>
                    <a:pt x="26301" y="292"/>
                  </a:lnTo>
                  <a:lnTo>
                    <a:pt x="24739" y="0"/>
                  </a:lnTo>
                  <a:close/>
                </a:path>
                <a:path w="38100" h="31750">
                  <a:moveTo>
                    <a:pt x="4495" y="13106"/>
                  </a:moveTo>
                  <a:close/>
                </a:path>
              </a:pathLst>
            </a:custGeom>
            <a:solidFill>
              <a:srgbClr val="3D41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" name="object 241"/>
            <p:cNvSpPr/>
            <p:nvPr/>
          </p:nvSpPr>
          <p:spPr>
            <a:xfrm>
              <a:off x="4606061" y="3477107"/>
              <a:ext cx="19685" cy="16510"/>
            </a:xfrm>
            <a:custGeom>
              <a:avLst/>
              <a:gdLst/>
              <a:ahLst/>
              <a:cxnLst/>
              <a:rect l="l" t="t" r="r" b="b"/>
              <a:pathLst>
                <a:path w="19685" h="16510">
                  <a:moveTo>
                    <a:pt x="12814" y="0"/>
                  </a:moveTo>
                  <a:lnTo>
                    <a:pt x="6362" y="939"/>
                  </a:lnTo>
                  <a:lnTo>
                    <a:pt x="4254" y="3860"/>
                  </a:lnTo>
                  <a:lnTo>
                    <a:pt x="3187" y="4978"/>
                  </a:lnTo>
                  <a:lnTo>
                    <a:pt x="2324" y="6781"/>
                  </a:lnTo>
                  <a:lnTo>
                    <a:pt x="1727" y="7632"/>
                  </a:lnTo>
                  <a:lnTo>
                    <a:pt x="1206" y="8483"/>
                  </a:lnTo>
                  <a:lnTo>
                    <a:pt x="0" y="12915"/>
                  </a:lnTo>
                  <a:lnTo>
                    <a:pt x="2666" y="13995"/>
                  </a:lnTo>
                  <a:lnTo>
                    <a:pt x="8280" y="15405"/>
                  </a:lnTo>
                  <a:lnTo>
                    <a:pt x="11112" y="16179"/>
                  </a:lnTo>
                  <a:lnTo>
                    <a:pt x="17297" y="13906"/>
                  </a:lnTo>
                  <a:lnTo>
                    <a:pt x="19608" y="9855"/>
                  </a:lnTo>
                  <a:lnTo>
                    <a:pt x="19164" y="3225"/>
                  </a:lnTo>
                  <a:lnTo>
                    <a:pt x="16687" y="673"/>
                  </a:lnTo>
                  <a:lnTo>
                    <a:pt x="13639" y="152"/>
                  </a:lnTo>
                  <a:lnTo>
                    <a:pt x="12814" y="0"/>
                  </a:lnTo>
                  <a:close/>
                </a:path>
              </a:pathLst>
            </a:custGeom>
            <a:solidFill>
              <a:srgbClr val="6567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2" name="object 242"/>
          <p:cNvGrpSpPr/>
          <p:nvPr/>
        </p:nvGrpSpPr>
        <p:grpSpPr>
          <a:xfrm>
            <a:off x="4370196" y="3717112"/>
            <a:ext cx="55880" cy="46355"/>
            <a:chOff x="4370196" y="3717112"/>
            <a:chExt cx="55880" cy="46355"/>
          </a:xfrm>
        </p:grpSpPr>
        <p:sp>
          <p:nvSpPr>
            <p:cNvPr id="243" name="object 243"/>
            <p:cNvSpPr/>
            <p:nvPr/>
          </p:nvSpPr>
          <p:spPr>
            <a:xfrm>
              <a:off x="4370196" y="3717112"/>
              <a:ext cx="55880" cy="46355"/>
            </a:xfrm>
            <a:custGeom>
              <a:avLst/>
              <a:gdLst/>
              <a:ahLst/>
              <a:cxnLst/>
              <a:rect l="l" t="t" r="r" b="b"/>
              <a:pathLst>
                <a:path w="55879" h="46354">
                  <a:moveTo>
                    <a:pt x="39001" y="0"/>
                  </a:moveTo>
                  <a:lnTo>
                    <a:pt x="12179" y="10604"/>
                  </a:lnTo>
                  <a:lnTo>
                    <a:pt x="9105" y="13868"/>
                  </a:lnTo>
                  <a:lnTo>
                    <a:pt x="6654" y="19011"/>
                  </a:lnTo>
                  <a:lnTo>
                    <a:pt x="4940" y="21437"/>
                  </a:lnTo>
                  <a:lnTo>
                    <a:pt x="3454" y="23850"/>
                  </a:lnTo>
                  <a:lnTo>
                    <a:pt x="0" y="36550"/>
                  </a:lnTo>
                  <a:lnTo>
                    <a:pt x="7645" y="39636"/>
                  </a:lnTo>
                  <a:lnTo>
                    <a:pt x="23660" y="43649"/>
                  </a:lnTo>
                  <a:lnTo>
                    <a:pt x="31800" y="45923"/>
                  </a:lnTo>
                  <a:lnTo>
                    <a:pt x="55499" y="17716"/>
                  </a:lnTo>
                  <a:lnTo>
                    <a:pt x="54851" y="8801"/>
                  </a:lnTo>
                  <a:lnTo>
                    <a:pt x="47764" y="1485"/>
                  </a:lnTo>
                  <a:lnTo>
                    <a:pt x="39001" y="0"/>
                  </a:lnTo>
                  <a:close/>
                </a:path>
              </a:pathLst>
            </a:custGeom>
            <a:solidFill>
              <a:srgbClr val="3D41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" name="object 244"/>
            <p:cNvSpPr/>
            <p:nvPr/>
          </p:nvSpPr>
          <p:spPr>
            <a:xfrm>
              <a:off x="4378947" y="3721925"/>
              <a:ext cx="29209" cy="24130"/>
            </a:xfrm>
            <a:custGeom>
              <a:avLst/>
              <a:gdLst/>
              <a:ahLst/>
              <a:cxnLst/>
              <a:rect l="l" t="t" r="r" b="b"/>
              <a:pathLst>
                <a:path w="29210" h="24129">
                  <a:moveTo>
                    <a:pt x="18999" y="0"/>
                  </a:moveTo>
                  <a:lnTo>
                    <a:pt x="9436" y="1384"/>
                  </a:lnTo>
                  <a:lnTo>
                    <a:pt x="6286" y="5702"/>
                  </a:lnTo>
                  <a:lnTo>
                    <a:pt x="4699" y="7366"/>
                  </a:lnTo>
                  <a:lnTo>
                    <a:pt x="3441" y="10045"/>
                  </a:lnTo>
                  <a:lnTo>
                    <a:pt x="2540" y="11302"/>
                  </a:lnTo>
                  <a:lnTo>
                    <a:pt x="1790" y="12573"/>
                  </a:lnTo>
                  <a:lnTo>
                    <a:pt x="0" y="19151"/>
                  </a:lnTo>
                  <a:lnTo>
                    <a:pt x="3962" y="20700"/>
                  </a:lnTo>
                  <a:lnTo>
                    <a:pt x="12268" y="22783"/>
                  </a:lnTo>
                  <a:lnTo>
                    <a:pt x="16459" y="23977"/>
                  </a:lnTo>
                  <a:lnTo>
                    <a:pt x="25654" y="20599"/>
                  </a:lnTo>
                  <a:lnTo>
                    <a:pt x="29108" y="14605"/>
                  </a:lnTo>
                  <a:lnTo>
                    <a:pt x="28422" y="4775"/>
                  </a:lnTo>
                  <a:lnTo>
                    <a:pt x="24726" y="965"/>
                  </a:lnTo>
                  <a:lnTo>
                    <a:pt x="18999" y="0"/>
                  </a:lnTo>
                  <a:close/>
                </a:path>
                <a:path w="29210" h="24129">
                  <a:moveTo>
                    <a:pt x="3441" y="10045"/>
                  </a:moveTo>
                  <a:close/>
                </a:path>
              </a:pathLst>
            </a:custGeom>
            <a:solidFill>
              <a:srgbClr val="6567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5" name="object 245"/>
          <p:cNvGrpSpPr/>
          <p:nvPr/>
        </p:nvGrpSpPr>
        <p:grpSpPr>
          <a:xfrm>
            <a:off x="4811471" y="4050068"/>
            <a:ext cx="46355" cy="36195"/>
            <a:chOff x="4811471" y="4050068"/>
            <a:chExt cx="46355" cy="36195"/>
          </a:xfrm>
        </p:grpSpPr>
        <p:sp>
          <p:nvSpPr>
            <p:cNvPr id="246" name="object 246"/>
            <p:cNvSpPr/>
            <p:nvPr/>
          </p:nvSpPr>
          <p:spPr>
            <a:xfrm>
              <a:off x="4811471" y="4050068"/>
              <a:ext cx="46355" cy="36195"/>
            </a:xfrm>
            <a:custGeom>
              <a:avLst/>
              <a:gdLst/>
              <a:ahLst/>
              <a:cxnLst/>
              <a:rect l="l" t="t" r="r" b="b"/>
              <a:pathLst>
                <a:path w="46354" h="36195">
                  <a:moveTo>
                    <a:pt x="23850" y="0"/>
                  </a:moveTo>
                  <a:lnTo>
                    <a:pt x="19392" y="2336"/>
                  </a:lnTo>
                  <a:lnTo>
                    <a:pt x="16979" y="3555"/>
                  </a:lnTo>
                  <a:lnTo>
                    <a:pt x="13830" y="4724"/>
                  </a:lnTo>
                  <a:lnTo>
                    <a:pt x="10883" y="6985"/>
                  </a:lnTo>
                  <a:lnTo>
                    <a:pt x="10693" y="7162"/>
                  </a:lnTo>
                  <a:lnTo>
                    <a:pt x="10439" y="7353"/>
                  </a:lnTo>
                  <a:lnTo>
                    <a:pt x="8458" y="8381"/>
                  </a:lnTo>
                  <a:lnTo>
                    <a:pt x="6654" y="9486"/>
                  </a:lnTo>
                  <a:lnTo>
                    <a:pt x="5143" y="11201"/>
                  </a:lnTo>
                  <a:lnTo>
                    <a:pt x="0" y="16890"/>
                  </a:lnTo>
                  <a:lnTo>
                    <a:pt x="4127" y="21551"/>
                  </a:lnTo>
                  <a:lnTo>
                    <a:pt x="8826" y="25577"/>
                  </a:lnTo>
                  <a:lnTo>
                    <a:pt x="13525" y="29679"/>
                  </a:lnTo>
                  <a:lnTo>
                    <a:pt x="18224" y="33959"/>
                  </a:lnTo>
                  <a:lnTo>
                    <a:pt x="32359" y="35585"/>
                  </a:lnTo>
                  <a:lnTo>
                    <a:pt x="40766" y="30048"/>
                  </a:lnTo>
                  <a:lnTo>
                    <a:pt x="43687" y="23012"/>
                  </a:lnTo>
                  <a:lnTo>
                    <a:pt x="46316" y="16802"/>
                  </a:lnTo>
                  <a:lnTo>
                    <a:pt x="44005" y="9486"/>
                  </a:lnTo>
                  <a:lnTo>
                    <a:pt x="37185" y="4470"/>
                  </a:lnTo>
                  <a:lnTo>
                    <a:pt x="23850" y="0"/>
                  </a:lnTo>
                  <a:close/>
                </a:path>
              </a:pathLst>
            </a:custGeom>
            <a:solidFill>
              <a:srgbClr val="3D41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" name="object 247"/>
            <p:cNvSpPr/>
            <p:nvPr/>
          </p:nvSpPr>
          <p:spPr>
            <a:xfrm>
              <a:off x="4821631" y="4052671"/>
              <a:ext cx="24130" cy="19050"/>
            </a:xfrm>
            <a:custGeom>
              <a:avLst/>
              <a:gdLst/>
              <a:ahLst/>
              <a:cxnLst/>
              <a:rect l="l" t="t" r="r" b="b"/>
              <a:pathLst>
                <a:path w="24129" h="19050">
                  <a:moveTo>
                    <a:pt x="12357" y="0"/>
                  </a:moveTo>
                  <a:lnTo>
                    <a:pt x="8801" y="1866"/>
                  </a:lnTo>
                  <a:lnTo>
                    <a:pt x="7175" y="2476"/>
                  </a:lnTo>
                  <a:lnTo>
                    <a:pt x="5422" y="3835"/>
                  </a:lnTo>
                  <a:lnTo>
                    <a:pt x="4381" y="4343"/>
                  </a:lnTo>
                  <a:lnTo>
                    <a:pt x="3441" y="4927"/>
                  </a:lnTo>
                  <a:lnTo>
                    <a:pt x="0" y="8788"/>
                  </a:lnTo>
                  <a:lnTo>
                    <a:pt x="2120" y="11163"/>
                  </a:lnTo>
                  <a:lnTo>
                    <a:pt x="7023" y="15392"/>
                  </a:lnTo>
                  <a:lnTo>
                    <a:pt x="9423" y="17589"/>
                  </a:lnTo>
                  <a:lnTo>
                    <a:pt x="16763" y="18453"/>
                  </a:lnTo>
                  <a:lnTo>
                    <a:pt x="21107" y="15570"/>
                  </a:lnTo>
                  <a:lnTo>
                    <a:pt x="23977" y="8724"/>
                  </a:lnTo>
                  <a:lnTo>
                    <a:pt x="22821" y="4927"/>
                  </a:lnTo>
                  <a:lnTo>
                    <a:pt x="20002" y="2882"/>
                  </a:lnTo>
                  <a:lnTo>
                    <a:pt x="19265" y="2298"/>
                  </a:lnTo>
                  <a:lnTo>
                    <a:pt x="12357" y="0"/>
                  </a:lnTo>
                  <a:close/>
                </a:path>
              </a:pathLst>
            </a:custGeom>
            <a:solidFill>
              <a:srgbClr val="6567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8" name="object 248"/>
          <p:cNvGrpSpPr/>
          <p:nvPr/>
        </p:nvGrpSpPr>
        <p:grpSpPr>
          <a:xfrm>
            <a:off x="5059769" y="3668039"/>
            <a:ext cx="46355" cy="34290"/>
            <a:chOff x="5059769" y="3668039"/>
            <a:chExt cx="46355" cy="34290"/>
          </a:xfrm>
        </p:grpSpPr>
        <p:sp>
          <p:nvSpPr>
            <p:cNvPr id="249" name="object 249"/>
            <p:cNvSpPr/>
            <p:nvPr/>
          </p:nvSpPr>
          <p:spPr>
            <a:xfrm>
              <a:off x="5059769" y="3668039"/>
              <a:ext cx="46355" cy="34290"/>
            </a:xfrm>
            <a:custGeom>
              <a:avLst/>
              <a:gdLst/>
              <a:ahLst/>
              <a:cxnLst/>
              <a:rect l="l" t="t" r="r" b="b"/>
              <a:pathLst>
                <a:path w="46354" h="34289">
                  <a:moveTo>
                    <a:pt x="29311" y="0"/>
                  </a:moveTo>
                  <a:lnTo>
                    <a:pt x="21348" y="1282"/>
                  </a:lnTo>
                  <a:lnTo>
                    <a:pt x="16116" y="190"/>
                  </a:lnTo>
                  <a:lnTo>
                    <a:pt x="10388" y="1282"/>
                  </a:lnTo>
                  <a:lnTo>
                    <a:pt x="876" y="10223"/>
                  </a:lnTo>
                  <a:lnTo>
                    <a:pt x="0" y="19138"/>
                  </a:lnTo>
                  <a:lnTo>
                    <a:pt x="3416" y="32905"/>
                  </a:lnTo>
                  <a:lnTo>
                    <a:pt x="13068" y="34162"/>
                  </a:lnTo>
                  <a:lnTo>
                    <a:pt x="19583" y="33527"/>
                  </a:lnTo>
                  <a:lnTo>
                    <a:pt x="30561" y="31228"/>
                  </a:lnTo>
                  <a:lnTo>
                    <a:pt x="40743" y="26269"/>
                  </a:lnTo>
                  <a:lnTo>
                    <a:pt x="45974" y="18586"/>
                  </a:lnTo>
                  <a:lnTo>
                    <a:pt x="42100" y="8115"/>
                  </a:lnTo>
                  <a:lnTo>
                    <a:pt x="36741" y="1689"/>
                  </a:lnTo>
                  <a:lnTo>
                    <a:pt x="29311" y="0"/>
                  </a:lnTo>
                  <a:close/>
                </a:path>
              </a:pathLst>
            </a:custGeom>
            <a:solidFill>
              <a:srgbClr val="3D41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" name="object 250"/>
            <p:cNvSpPr/>
            <p:nvPr/>
          </p:nvSpPr>
          <p:spPr>
            <a:xfrm>
              <a:off x="5068062" y="3673284"/>
              <a:ext cx="21590" cy="13335"/>
            </a:xfrm>
            <a:custGeom>
              <a:avLst/>
              <a:gdLst/>
              <a:ahLst/>
              <a:cxnLst/>
              <a:rect l="l" t="t" r="r" b="b"/>
              <a:pathLst>
                <a:path w="21589" h="13335">
                  <a:moveTo>
                    <a:pt x="11150" y="0"/>
                  </a:moveTo>
                  <a:lnTo>
                    <a:pt x="8127" y="495"/>
                  </a:lnTo>
                  <a:lnTo>
                    <a:pt x="6146" y="63"/>
                  </a:lnTo>
                  <a:lnTo>
                    <a:pt x="3975" y="495"/>
                  </a:lnTo>
                  <a:lnTo>
                    <a:pt x="330" y="3911"/>
                  </a:lnTo>
                  <a:lnTo>
                    <a:pt x="0" y="7289"/>
                  </a:lnTo>
                  <a:lnTo>
                    <a:pt x="1308" y="12534"/>
                  </a:lnTo>
                  <a:lnTo>
                    <a:pt x="4991" y="13004"/>
                  </a:lnTo>
                  <a:lnTo>
                    <a:pt x="7454" y="12763"/>
                  </a:lnTo>
                  <a:lnTo>
                    <a:pt x="12509" y="12242"/>
                  </a:lnTo>
                  <a:lnTo>
                    <a:pt x="20993" y="9131"/>
                  </a:lnTo>
                  <a:lnTo>
                    <a:pt x="16027" y="3086"/>
                  </a:lnTo>
                  <a:lnTo>
                    <a:pt x="13995" y="660"/>
                  </a:lnTo>
                  <a:lnTo>
                    <a:pt x="11150" y="0"/>
                  </a:lnTo>
                  <a:close/>
                </a:path>
              </a:pathLst>
            </a:custGeom>
            <a:solidFill>
              <a:srgbClr val="6567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1" name="object 251"/>
          <p:cNvGrpSpPr/>
          <p:nvPr/>
        </p:nvGrpSpPr>
        <p:grpSpPr>
          <a:xfrm>
            <a:off x="4959197" y="3802714"/>
            <a:ext cx="72390" cy="55880"/>
            <a:chOff x="4959197" y="3802714"/>
            <a:chExt cx="72390" cy="55880"/>
          </a:xfrm>
        </p:grpSpPr>
        <p:sp>
          <p:nvSpPr>
            <p:cNvPr id="252" name="object 252"/>
            <p:cNvSpPr/>
            <p:nvPr/>
          </p:nvSpPr>
          <p:spPr>
            <a:xfrm>
              <a:off x="4959197" y="3802714"/>
              <a:ext cx="72390" cy="55880"/>
            </a:xfrm>
            <a:custGeom>
              <a:avLst/>
              <a:gdLst/>
              <a:ahLst/>
              <a:cxnLst/>
              <a:rect l="l" t="t" r="r" b="b"/>
              <a:pathLst>
                <a:path w="72389" h="55879">
                  <a:moveTo>
                    <a:pt x="25894" y="0"/>
                  </a:moveTo>
                  <a:lnTo>
                    <a:pt x="0" y="28406"/>
                  </a:lnTo>
                  <a:lnTo>
                    <a:pt x="1144" y="37099"/>
                  </a:lnTo>
                  <a:lnTo>
                    <a:pt x="6381" y="43990"/>
                  </a:lnTo>
                  <a:lnTo>
                    <a:pt x="13905" y="49074"/>
                  </a:lnTo>
                  <a:lnTo>
                    <a:pt x="21907" y="52345"/>
                  </a:lnTo>
                  <a:lnTo>
                    <a:pt x="39856" y="55836"/>
                  </a:lnTo>
                  <a:lnTo>
                    <a:pt x="58289" y="54830"/>
                  </a:lnTo>
                  <a:lnTo>
                    <a:pt x="71002" y="46596"/>
                  </a:lnTo>
                  <a:lnTo>
                    <a:pt x="71793" y="28406"/>
                  </a:lnTo>
                  <a:lnTo>
                    <a:pt x="67741" y="19686"/>
                  </a:lnTo>
                  <a:lnTo>
                    <a:pt x="61693" y="12988"/>
                  </a:lnTo>
                  <a:lnTo>
                    <a:pt x="53983" y="8157"/>
                  </a:lnTo>
                  <a:lnTo>
                    <a:pt x="44945" y="5038"/>
                  </a:lnTo>
                  <a:lnTo>
                    <a:pt x="39199" y="1898"/>
                  </a:lnTo>
                  <a:lnTo>
                    <a:pt x="32796" y="140"/>
                  </a:lnTo>
                  <a:lnTo>
                    <a:pt x="25894" y="0"/>
                  </a:lnTo>
                  <a:close/>
                </a:path>
              </a:pathLst>
            </a:custGeom>
            <a:solidFill>
              <a:srgbClr val="3D41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" name="object 253"/>
            <p:cNvSpPr/>
            <p:nvPr/>
          </p:nvSpPr>
          <p:spPr>
            <a:xfrm>
              <a:off x="4976075" y="3808666"/>
              <a:ext cx="28575" cy="22225"/>
            </a:xfrm>
            <a:custGeom>
              <a:avLst/>
              <a:gdLst/>
              <a:ahLst/>
              <a:cxnLst/>
              <a:rect l="l" t="t" r="r" b="b"/>
              <a:pathLst>
                <a:path w="28575" h="22225">
                  <a:moveTo>
                    <a:pt x="11595" y="0"/>
                  </a:moveTo>
                  <a:lnTo>
                    <a:pt x="4013" y="2832"/>
                  </a:lnTo>
                  <a:lnTo>
                    <a:pt x="1371" y="7746"/>
                  </a:lnTo>
                  <a:lnTo>
                    <a:pt x="0" y="16395"/>
                  </a:lnTo>
                  <a:lnTo>
                    <a:pt x="5219" y="19443"/>
                  </a:lnTo>
                  <a:lnTo>
                    <a:pt x="9080" y="20637"/>
                  </a:lnTo>
                  <a:lnTo>
                    <a:pt x="15913" y="21969"/>
                  </a:lnTo>
                  <a:lnTo>
                    <a:pt x="22928" y="21593"/>
                  </a:lnTo>
                  <a:lnTo>
                    <a:pt x="27759" y="18469"/>
                  </a:lnTo>
                  <a:lnTo>
                    <a:pt x="28041" y="11556"/>
                  </a:lnTo>
                  <a:lnTo>
                    <a:pt x="26568" y="6591"/>
                  </a:lnTo>
                  <a:lnTo>
                    <a:pt x="22707" y="3822"/>
                  </a:lnTo>
                  <a:lnTo>
                    <a:pt x="17856" y="2666"/>
                  </a:lnTo>
                  <a:lnTo>
                    <a:pt x="15125" y="774"/>
                  </a:lnTo>
                  <a:lnTo>
                    <a:pt x="11595" y="0"/>
                  </a:lnTo>
                  <a:close/>
                </a:path>
              </a:pathLst>
            </a:custGeom>
            <a:solidFill>
              <a:srgbClr val="6567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4" name="object 254"/>
          <p:cNvGrpSpPr/>
          <p:nvPr/>
        </p:nvGrpSpPr>
        <p:grpSpPr>
          <a:xfrm>
            <a:off x="4327918" y="3180680"/>
            <a:ext cx="72390" cy="55880"/>
            <a:chOff x="4327918" y="3180680"/>
            <a:chExt cx="72390" cy="55880"/>
          </a:xfrm>
        </p:grpSpPr>
        <p:sp>
          <p:nvSpPr>
            <p:cNvPr id="255" name="object 255"/>
            <p:cNvSpPr/>
            <p:nvPr/>
          </p:nvSpPr>
          <p:spPr>
            <a:xfrm>
              <a:off x="4327918" y="3180680"/>
              <a:ext cx="72390" cy="55880"/>
            </a:xfrm>
            <a:custGeom>
              <a:avLst/>
              <a:gdLst/>
              <a:ahLst/>
              <a:cxnLst/>
              <a:rect l="l" t="t" r="r" b="b"/>
              <a:pathLst>
                <a:path w="72389" h="55880">
                  <a:moveTo>
                    <a:pt x="25854" y="0"/>
                  </a:moveTo>
                  <a:lnTo>
                    <a:pt x="0" y="28406"/>
                  </a:lnTo>
                  <a:lnTo>
                    <a:pt x="1123" y="37095"/>
                  </a:lnTo>
                  <a:lnTo>
                    <a:pt x="6353" y="43979"/>
                  </a:lnTo>
                  <a:lnTo>
                    <a:pt x="13873" y="49058"/>
                  </a:lnTo>
                  <a:lnTo>
                    <a:pt x="21869" y="52332"/>
                  </a:lnTo>
                  <a:lnTo>
                    <a:pt x="39826" y="55827"/>
                  </a:lnTo>
                  <a:lnTo>
                    <a:pt x="58262" y="54815"/>
                  </a:lnTo>
                  <a:lnTo>
                    <a:pt x="70977" y="46575"/>
                  </a:lnTo>
                  <a:lnTo>
                    <a:pt x="71767" y="28380"/>
                  </a:lnTo>
                  <a:lnTo>
                    <a:pt x="67701" y="19670"/>
                  </a:lnTo>
                  <a:lnTo>
                    <a:pt x="61647" y="12980"/>
                  </a:lnTo>
                  <a:lnTo>
                    <a:pt x="53938" y="8154"/>
                  </a:lnTo>
                  <a:lnTo>
                    <a:pt x="44907" y="5038"/>
                  </a:lnTo>
                  <a:lnTo>
                    <a:pt x="39173" y="1898"/>
                  </a:lnTo>
                  <a:lnTo>
                    <a:pt x="32769" y="140"/>
                  </a:lnTo>
                  <a:lnTo>
                    <a:pt x="25854" y="0"/>
                  </a:lnTo>
                  <a:close/>
                </a:path>
              </a:pathLst>
            </a:custGeom>
            <a:solidFill>
              <a:srgbClr val="3D41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" name="object 256"/>
            <p:cNvSpPr/>
            <p:nvPr/>
          </p:nvSpPr>
          <p:spPr>
            <a:xfrm>
              <a:off x="4344758" y="3186645"/>
              <a:ext cx="28575" cy="22225"/>
            </a:xfrm>
            <a:custGeom>
              <a:avLst/>
              <a:gdLst/>
              <a:ahLst/>
              <a:cxnLst/>
              <a:rect l="l" t="t" r="r" b="b"/>
              <a:pathLst>
                <a:path w="28575" h="22225">
                  <a:moveTo>
                    <a:pt x="11595" y="0"/>
                  </a:moveTo>
                  <a:lnTo>
                    <a:pt x="4013" y="2819"/>
                  </a:lnTo>
                  <a:lnTo>
                    <a:pt x="1358" y="7708"/>
                  </a:lnTo>
                  <a:lnTo>
                    <a:pt x="0" y="16395"/>
                  </a:lnTo>
                  <a:lnTo>
                    <a:pt x="5219" y="19430"/>
                  </a:lnTo>
                  <a:lnTo>
                    <a:pt x="9067" y="20612"/>
                  </a:lnTo>
                  <a:lnTo>
                    <a:pt x="15908" y="21950"/>
                  </a:lnTo>
                  <a:lnTo>
                    <a:pt x="22929" y="21577"/>
                  </a:lnTo>
                  <a:lnTo>
                    <a:pt x="27770" y="18451"/>
                  </a:lnTo>
                  <a:lnTo>
                    <a:pt x="28066" y="11531"/>
                  </a:lnTo>
                  <a:lnTo>
                    <a:pt x="26581" y="6540"/>
                  </a:lnTo>
                  <a:lnTo>
                    <a:pt x="22707" y="3822"/>
                  </a:lnTo>
                  <a:lnTo>
                    <a:pt x="17868" y="2641"/>
                  </a:lnTo>
                  <a:lnTo>
                    <a:pt x="15138" y="749"/>
                  </a:lnTo>
                  <a:lnTo>
                    <a:pt x="11595" y="0"/>
                  </a:lnTo>
                  <a:close/>
                </a:path>
              </a:pathLst>
            </a:custGeom>
            <a:solidFill>
              <a:srgbClr val="6567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7" name="object 257"/>
          <p:cNvGrpSpPr/>
          <p:nvPr/>
        </p:nvGrpSpPr>
        <p:grpSpPr>
          <a:xfrm>
            <a:off x="4791392" y="3347173"/>
            <a:ext cx="46355" cy="34290"/>
            <a:chOff x="4791392" y="3347173"/>
            <a:chExt cx="46355" cy="34290"/>
          </a:xfrm>
        </p:grpSpPr>
        <p:sp>
          <p:nvSpPr>
            <p:cNvPr id="258" name="object 258"/>
            <p:cNvSpPr/>
            <p:nvPr/>
          </p:nvSpPr>
          <p:spPr>
            <a:xfrm>
              <a:off x="4791392" y="3347173"/>
              <a:ext cx="46355" cy="34290"/>
            </a:xfrm>
            <a:custGeom>
              <a:avLst/>
              <a:gdLst/>
              <a:ahLst/>
              <a:cxnLst/>
              <a:rect l="l" t="t" r="r" b="b"/>
              <a:pathLst>
                <a:path w="46354" h="34289">
                  <a:moveTo>
                    <a:pt x="29311" y="0"/>
                  </a:moveTo>
                  <a:lnTo>
                    <a:pt x="21348" y="1282"/>
                  </a:lnTo>
                  <a:lnTo>
                    <a:pt x="16141" y="165"/>
                  </a:lnTo>
                  <a:lnTo>
                    <a:pt x="10401" y="1282"/>
                  </a:lnTo>
                  <a:lnTo>
                    <a:pt x="863" y="10198"/>
                  </a:lnTo>
                  <a:lnTo>
                    <a:pt x="0" y="19113"/>
                  </a:lnTo>
                  <a:lnTo>
                    <a:pt x="3429" y="32880"/>
                  </a:lnTo>
                  <a:lnTo>
                    <a:pt x="13093" y="34162"/>
                  </a:lnTo>
                  <a:lnTo>
                    <a:pt x="19570" y="33502"/>
                  </a:lnTo>
                  <a:lnTo>
                    <a:pt x="30557" y="31205"/>
                  </a:lnTo>
                  <a:lnTo>
                    <a:pt x="40746" y="26250"/>
                  </a:lnTo>
                  <a:lnTo>
                    <a:pt x="45979" y="18572"/>
                  </a:lnTo>
                  <a:lnTo>
                    <a:pt x="42100" y="8102"/>
                  </a:lnTo>
                  <a:lnTo>
                    <a:pt x="36753" y="1663"/>
                  </a:lnTo>
                  <a:lnTo>
                    <a:pt x="29311" y="0"/>
                  </a:lnTo>
                  <a:close/>
                </a:path>
              </a:pathLst>
            </a:custGeom>
            <a:solidFill>
              <a:srgbClr val="3D41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" name="object 259"/>
            <p:cNvSpPr/>
            <p:nvPr/>
          </p:nvSpPr>
          <p:spPr>
            <a:xfrm>
              <a:off x="4799710" y="3352419"/>
              <a:ext cx="21590" cy="13335"/>
            </a:xfrm>
            <a:custGeom>
              <a:avLst/>
              <a:gdLst/>
              <a:ahLst/>
              <a:cxnLst/>
              <a:rect l="l" t="t" r="r" b="b"/>
              <a:pathLst>
                <a:path w="21589" h="13335">
                  <a:moveTo>
                    <a:pt x="11150" y="0"/>
                  </a:moveTo>
                  <a:lnTo>
                    <a:pt x="8115" y="482"/>
                  </a:lnTo>
                  <a:lnTo>
                    <a:pt x="6146" y="38"/>
                  </a:lnTo>
                  <a:lnTo>
                    <a:pt x="3924" y="482"/>
                  </a:lnTo>
                  <a:lnTo>
                    <a:pt x="330" y="3886"/>
                  </a:lnTo>
                  <a:lnTo>
                    <a:pt x="0" y="7277"/>
                  </a:lnTo>
                  <a:lnTo>
                    <a:pt x="1308" y="12509"/>
                  </a:lnTo>
                  <a:lnTo>
                    <a:pt x="4952" y="12979"/>
                  </a:lnTo>
                  <a:lnTo>
                    <a:pt x="7442" y="12738"/>
                  </a:lnTo>
                  <a:lnTo>
                    <a:pt x="12496" y="12230"/>
                  </a:lnTo>
                  <a:lnTo>
                    <a:pt x="20993" y="9105"/>
                  </a:lnTo>
                  <a:lnTo>
                    <a:pt x="13995" y="635"/>
                  </a:lnTo>
                  <a:lnTo>
                    <a:pt x="11150" y="0"/>
                  </a:lnTo>
                  <a:close/>
                </a:path>
              </a:pathLst>
            </a:custGeom>
            <a:solidFill>
              <a:srgbClr val="6567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0" name="object 260"/>
          <p:cNvGrpSpPr/>
          <p:nvPr/>
        </p:nvGrpSpPr>
        <p:grpSpPr>
          <a:xfrm>
            <a:off x="5132717" y="3542139"/>
            <a:ext cx="40640" cy="33020"/>
            <a:chOff x="5132717" y="3542139"/>
            <a:chExt cx="40640" cy="33020"/>
          </a:xfrm>
        </p:grpSpPr>
        <p:sp>
          <p:nvSpPr>
            <p:cNvPr id="261" name="object 261"/>
            <p:cNvSpPr/>
            <p:nvPr/>
          </p:nvSpPr>
          <p:spPr>
            <a:xfrm>
              <a:off x="5132717" y="3542139"/>
              <a:ext cx="40640" cy="33020"/>
            </a:xfrm>
            <a:custGeom>
              <a:avLst/>
              <a:gdLst/>
              <a:ahLst/>
              <a:cxnLst/>
              <a:rect l="l" t="t" r="r" b="b"/>
              <a:pathLst>
                <a:path w="40639" h="33020">
                  <a:moveTo>
                    <a:pt x="26877" y="0"/>
                  </a:moveTo>
                  <a:lnTo>
                    <a:pt x="18948" y="1316"/>
                  </a:lnTo>
                  <a:lnTo>
                    <a:pt x="11486" y="5999"/>
                  </a:lnTo>
                  <a:lnTo>
                    <a:pt x="6210" y="11790"/>
                  </a:lnTo>
                  <a:lnTo>
                    <a:pt x="3568" y="13886"/>
                  </a:lnTo>
                  <a:lnTo>
                    <a:pt x="1320" y="16223"/>
                  </a:lnTo>
                  <a:lnTo>
                    <a:pt x="0" y="18331"/>
                  </a:lnTo>
                  <a:lnTo>
                    <a:pt x="135" y="26293"/>
                  </a:lnTo>
                  <a:lnTo>
                    <a:pt x="8815" y="30797"/>
                  </a:lnTo>
                  <a:lnTo>
                    <a:pt x="20222" y="32541"/>
                  </a:lnTo>
                  <a:lnTo>
                    <a:pt x="28536" y="32225"/>
                  </a:lnTo>
                  <a:lnTo>
                    <a:pt x="35191" y="30688"/>
                  </a:lnTo>
                  <a:lnTo>
                    <a:pt x="40093" y="26230"/>
                  </a:lnTo>
                  <a:lnTo>
                    <a:pt x="39382" y="19232"/>
                  </a:lnTo>
                  <a:lnTo>
                    <a:pt x="38912" y="14787"/>
                  </a:lnTo>
                  <a:lnTo>
                    <a:pt x="36055" y="7891"/>
                  </a:lnTo>
                  <a:lnTo>
                    <a:pt x="33553" y="4310"/>
                  </a:lnTo>
                  <a:lnTo>
                    <a:pt x="26877" y="0"/>
                  </a:lnTo>
                  <a:close/>
                </a:path>
              </a:pathLst>
            </a:custGeom>
            <a:solidFill>
              <a:srgbClr val="3D41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" name="object 262"/>
            <p:cNvSpPr/>
            <p:nvPr/>
          </p:nvSpPr>
          <p:spPr>
            <a:xfrm>
              <a:off x="5139855" y="3549015"/>
              <a:ext cx="16510" cy="13970"/>
            </a:xfrm>
            <a:custGeom>
              <a:avLst/>
              <a:gdLst/>
              <a:ahLst/>
              <a:cxnLst/>
              <a:rect l="l" t="t" r="r" b="b"/>
              <a:pathLst>
                <a:path w="16510" h="13970">
                  <a:moveTo>
                    <a:pt x="11722" y="0"/>
                  </a:moveTo>
                  <a:lnTo>
                    <a:pt x="6515" y="3594"/>
                  </a:lnTo>
                  <a:lnTo>
                    <a:pt x="4889" y="6134"/>
                  </a:lnTo>
                  <a:lnTo>
                    <a:pt x="3987" y="6858"/>
                  </a:lnTo>
                  <a:lnTo>
                    <a:pt x="3213" y="7658"/>
                  </a:lnTo>
                  <a:lnTo>
                    <a:pt x="0" y="12877"/>
                  </a:lnTo>
                  <a:lnTo>
                    <a:pt x="10299" y="13614"/>
                  </a:lnTo>
                  <a:lnTo>
                    <a:pt x="14795" y="12611"/>
                  </a:lnTo>
                  <a:lnTo>
                    <a:pt x="16446" y="11061"/>
                  </a:lnTo>
                  <a:lnTo>
                    <a:pt x="16205" y="8699"/>
                  </a:lnTo>
                  <a:lnTo>
                    <a:pt x="16065" y="7162"/>
                  </a:lnTo>
                  <a:lnTo>
                    <a:pt x="15074" y="4825"/>
                  </a:lnTo>
                  <a:lnTo>
                    <a:pt x="11722" y="0"/>
                  </a:lnTo>
                  <a:close/>
                </a:path>
              </a:pathLst>
            </a:custGeom>
            <a:solidFill>
              <a:srgbClr val="6567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3" name="object 263"/>
          <p:cNvGrpSpPr/>
          <p:nvPr/>
        </p:nvGrpSpPr>
        <p:grpSpPr>
          <a:xfrm>
            <a:off x="5286555" y="3469322"/>
            <a:ext cx="60960" cy="49530"/>
            <a:chOff x="5286555" y="3469322"/>
            <a:chExt cx="60960" cy="49530"/>
          </a:xfrm>
        </p:grpSpPr>
        <p:sp>
          <p:nvSpPr>
            <p:cNvPr id="264" name="object 264"/>
            <p:cNvSpPr/>
            <p:nvPr/>
          </p:nvSpPr>
          <p:spPr>
            <a:xfrm>
              <a:off x="5286555" y="3469322"/>
              <a:ext cx="60960" cy="49530"/>
            </a:xfrm>
            <a:custGeom>
              <a:avLst/>
              <a:gdLst/>
              <a:ahLst/>
              <a:cxnLst/>
              <a:rect l="l" t="t" r="r" b="b"/>
              <a:pathLst>
                <a:path w="60960" h="49529">
                  <a:moveTo>
                    <a:pt x="28165" y="0"/>
                  </a:moveTo>
                  <a:lnTo>
                    <a:pt x="24317" y="1104"/>
                  </a:lnTo>
                  <a:lnTo>
                    <a:pt x="19389" y="1841"/>
                  </a:lnTo>
                  <a:lnTo>
                    <a:pt x="15109" y="3987"/>
                  </a:lnTo>
                  <a:lnTo>
                    <a:pt x="14449" y="4292"/>
                  </a:lnTo>
                  <a:lnTo>
                    <a:pt x="14157" y="4470"/>
                  </a:lnTo>
                  <a:lnTo>
                    <a:pt x="13712" y="4699"/>
                  </a:lnTo>
                  <a:lnTo>
                    <a:pt x="0" y="19513"/>
                  </a:lnTo>
                  <a:lnTo>
                    <a:pt x="2256" y="25133"/>
                  </a:lnTo>
                  <a:lnTo>
                    <a:pt x="34962" y="49452"/>
                  </a:lnTo>
                  <a:lnTo>
                    <a:pt x="43619" y="47556"/>
                  </a:lnTo>
                  <a:lnTo>
                    <a:pt x="51417" y="43253"/>
                  </a:lnTo>
                  <a:lnTo>
                    <a:pt x="57388" y="37045"/>
                  </a:lnTo>
                  <a:lnTo>
                    <a:pt x="60315" y="30394"/>
                  </a:lnTo>
                  <a:lnTo>
                    <a:pt x="60831" y="23274"/>
                  </a:lnTo>
                  <a:lnTo>
                    <a:pt x="59054" y="16337"/>
                  </a:lnTo>
                  <a:lnTo>
                    <a:pt x="55102" y="10236"/>
                  </a:lnTo>
                  <a:lnTo>
                    <a:pt x="51146" y="7518"/>
                  </a:lnTo>
                  <a:lnTo>
                    <a:pt x="43643" y="3613"/>
                  </a:lnTo>
                  <a:lnTo>
                    <a:pt x="35135" y="459"/>
                  </a:lnTo>
                  <a:lnTo>
                    <a:pt x="28165" y="0"/>
                  </a:lnTo>
                  <a:close/>
                </a:path>
              </a:pathLst>
            </a:custGeom>
            <a:solidFill>
              <a:srgbClr val="3D41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" name="object 265"/>
            <p:cNvSpPr/>
            <p:nvPr/>
          </p:nvSpPr>
          <p:spPr>
            <a:xfrm>
              <a:off x="5298719" y="3470655"/>
              <a:ext cx="34925" cy="28575"/>
            </a:xfrm>
            <a:custGeom>
              <a:avLst/>
              <a:gdLst/>
              <a:ahLst/>
              <a:cxnLst/>
              <a:rect l="l" t="t" r="r" b="b"/>
              <a:pathLst>
                <a:path w="34925" h="28575">
                  <a:moveTo>
                    <a:pt x="20447" y="0"/>
                  </a:moveTo>
                  <a:lnTo>
                    <a:pt x="14732" y="1650"/>
                  </a:lnTo>
                  <a:lnTo>
                    <a:pt x="12192" y="2031"/>
                  </a:lnTo>
                  <a:lnTo>
                    <a:pt x="9271" y="3492"/>
                  </a:lnTo>
                  <a:lnTo>
                    <a:pt x="7607" y="3987"/>
                  </a:lnTo>
                  <a:lnTo>
                    <a:pt x="6096" y="4546"/>
                  </a:lnTo>
                  <a:lnTo>
                    <a:pt x="0" y="9093"/>
                  </a:lnTo>
                  <a:lnTo>
                    <a:pt x="2374" y="13195"/>
                  </a:lnTo>
                  <a:lnTo>
                    <a:pt x="8216" y="20700"/>
                  </a:lnTo>
                  <a:lnTo>
                    <a:pt x="11087" y="24637"/>
                  </a:lnTo>
                  <a:lnTo>
                    <a:pt x="21488" y="27990"/>
                  </a:lnTo>
                  <a:lnTo>
                    <a:pt x="28600" y="25095"/>
                  </a:lnTo>
                  <a:lnTo>
                    <a:pt x="34759" y="15989"/>
                  </a:lnTo>
                  <a:lnTo>
                    <a:pt x="34150" y="10147"/>
                  </a:lnTo>
                  <a:lnTo>
                    <a:pt x="30708" y="6350"/>
                  </a:lnTo>
                  <a:lnTo>
                    <a:pt x="29768" y="5359"/>
                  </a:lnTo>
                  <a:lnTo>
                    <a:pt x="20447" y="0"/>
                  </a:lnTo>
                  <a:close/>
                </a:path>
              </a:pathLst>
            </a:custGeom>
            <a:solidFill>
              <a:srgbClr val="6567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6" name="object 266"/>
          <p:cNvGrpSpPr/>
          <p:nvPr/>
        </p:nvGrpSpPr>
        <p:grpSpPr>
          <a:xfrm>
            <a:off x="5041758" y="3172015"/>
            <a:ext cx="60960" cy="49530"/>
            <a:chOff x="5041758" y="3172015"/>
            <a:chExt cx="60960" cy="49530"/>
          </a:xfrm>
        </p:grpSpPr>
        <p:sp>
          <p:nvSpPr>
            <p:cNvPr id="267" name="object 267"/>
            <p:cNvSpPr/>
            <p:nvPr/>
          </p:nvSpPr>
          <p:spPr>
            <a:xfrm>
              <a:off x="5041758" y="3172015"/>
              <a:ext cx="60960" cy="49530"/>
            </a:xfrm>
            <a:custGeom>
              <a:avLst/>
              <a:gdLst/>
              <a:ahLst/>
              <a:cxnLst/>
              <a:rect l="l" t="t" r="r" b="b"/>
              <a:pathLst>
                <a:path w="60960" h="49530">
                  <a:moveTo>
                    <a:pt x="28170" y="0"/>
                  </a:moveTo>
                  <a:lnTo>
                    <a:pt x="24296" y="1117"/>
                  </a:lnTo>
                  <a:lnTo>
                    <a:pt x="19369" y="1854"/>
                  </a:lnTo>
                  <a:lnTo>
                    <a:pt x="13704" y="4711"/>
                  </a:lnTo>
                  <a:lnTo>
                    <a:pt x="0" y="19534"/>
                  </a:lnTo>
                  <a:lnTo>
                    <a:pt x="2257" y="25157"/>
                  </a:lnTo>
                  <a:lnTo>
                    <a:pt x="34961" y="49452"/>
                  </a:lnTo>
                  <a:lnTo>
                    <a:pt x="43621" y="47558"/>
                  </a:lnTo>
                  <a:lnTo>
                    <a:pt x="51416" y="43249"/>
                  </a:lnTo>
                  <a:lnTo>
                    <a:pt x="57380" y="37033"/>
                  </a:lnTo>
                  <a:lnTo>
                    <a:pt x="60314" y="30408"/>
                  </a:lnTo>
                  <a:lnTo>
                    <a:pt x="60825" y="23294"/>
                  </a:lnTo>
                  <a:lnTo>
                    <a:pt x="59044" y="16348"/>
                  </a:lnTo>
                  <a:lnTo>
                    <a:pt x="55106" y="10223"/>
                  </a:lnTo>
                  <a:lnTo>
                    <a:pt x="51144" y="7518"/>
                  </a:lnTo>
                  <a:lnTo>
                    <a:pt x="43638" y="3616"/>
                  </a:lnTo>
                  <a:lnTo>
                    <a:pt x="35132" y="461"/>
                  </a:lnTo>
                  <a:lnTo>
                    <a:pt x="28170" y="0"/>
                  </a:lnTo>
                  <a:close/>
                </a:path>
              </a:pathLst>
            </a:custGeom>
            <a:solidFill>
              <a:srgbClr val="3D41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" name="object 268"/>
            <p:cNvSpPr/>
            <p:nvPr/>
          </p:nvSpPr>
          <p:spPr>
            <a:xfrm>
              <a:off x="5053939" y="3173374"/>
              <a:ext cx="34925" cy="28575"/>
            </a:xfrm>
            <a:custGeom>
              <a:avLst/>
              <a:gdLst/>
              <a:ahLst/>
              <a:cxnLst/>
              <a:rect l="l" t="t" r="r" b="b"/>
              <a:pathLst>
                <a:path w="34925" h="28575">
                  <a:moveTo>
                    <a:pt x="20421" y="0"/>
                  </a:moveTo>
                  <a:lnTo>
                    <a:pt x="16725" y="1041"/>
                  </a:lnTo>
                  <a:lnTo>
                    <a:pt x="14732" y="1638"/>
                  </a:lnTo>
                  <a:lnTo>
                    <a:pt x="12179" y="2006"/>
                  </a:lnTo>
                  <a:lnTo>
                    <a:pt x="9461" y="3365"/>
                  </a:lnTo>
                  <a:lnTo>
                    <a:pt x="9245" y="3492"/>
                  </a:lnTo>
                  <a:lnTo>
                    <a:pt x="7607" y="3962"/>
                  </a:lnTo>
                  <a:lnTo>
                    <a:pt x="6070" y="4546"/>
                  </a:lnTo>
                  <a:lnTo>
                    <a:pt x="0" y="9105"/>
                  </a:lnTo>
                  <a:lnTo>
                    <a:pt x="2374" y="13195"/>
                  </a:lnTo>
                  <a:lnTo>
                    <a:pt x="8216" y="20726"/>
                  </a:lnTo>
                  <a:lnTo>
                    <a:pt x="11074" y="24637"/>
                  </a:lnTo>
                  <a:lnTo>
                    <a:pt x="21475" y="27990"/>
                  </a:lnTo>
                  <a:lnTo>
                    <a:pt x="28587" y="25082"/>
                  </a:lnTo>
                  <a:lnTo>
                    <a:pt x="34734" y="15963"/>
                  </a:lnTo>
                  <a:lnTo>
                    <a:pt x="34124" y="10147"/>
                  </a:lnTo>
                  <a:lnTo>
                    <a:pt x="30683" y="6350"/>
                  </a:lnTo>
                  <a:lnTo>
                    <a:pt x="29743" y="5346"/>
                  </a:lnTo>
                  <a:lnTo>
                    <a:pt x="20421" y="0"/>
                  </a:lnTo>
                  <a:close/>
                </a:path>
              </a:pathLst>
            </a:custGeom>
            <a:solidFill>
              <a:srgbClr val="6567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9" name="object 269"/>
          <p:cNvGrpSpPr/>
          <p:nvPr/>
        </p:nvGrpSpPr>
        <p:grpSpPr>
          <a:xfrm>
            <a:off x="4306785" y="3487648"/>
            <a:ext cx="41275" cy="33020"/>
            <a:chOff x="4306785" y="3487648"/>
            <a:chExt cx="41275" cy="33020"/>
          </a:xfrm>
        </p:grpSpPr>
        <p:sp>
          <p:nvSpPr>
            <p:cNvPr id="270" name="object 270"/>
            <p:cNvSpPr/>
            <p:nvPr/>
          </p:nvSpPr>
          <p:spPr>
            <a:xfrm>
              <a:off x="4306785" y="3487648"/>
              <a:ext cx="41275" cy="33020"/>
            </a:xfrm>
            <a:custGeom>
              <a:avLst/>
              <a:gdLst/>
              <a:ahLst/>
              <a:cxnLst/>
              <a:rect l="l" t="t" r="r" b="b"/>
              <a:pathLst>
                <a:path w="41275" h="33020">
                  <a:moveTo>
                    <a:pt x="23888" y="0"/>
                  </a:moveTo>
                  <a:lnTo>
                    <a:pt x="19596" y="1257"/>
                  </a:lnTo>
                  <a:lnTo>
                    <a:pt x="17246" y="1917"/>
                  </a:lnTo>
                  <a:lnTo>
                    <a:pt x="14262" y="2362"/>
                  </a:lnTo>
                  <a:lnTo>
                    <a:pt x="10845" y="4076"/>
                  </a:lnTo>
                  <a:lnTo>
                    <a:pt x="8902" y="4648"/>
                  </a:lnTo>
                  <a:lnTo>
                    <a:pt x="7137" y="5321"/>
                  </a:lnTo>
                  <a:lnTo>
                    <a:pt x="5511" y="6515"/>
                  </a:lnTo>
                  <a:lnTo>
                    <a:pt x="0" y="10642"/>
                  </a:lnTo>
                  <a:lnTo>
                    <a:pt x="2781" y="15443"/>
                  </a:lnTo>
                  <a:lnTo>
                    <a:pt x="6210" y="19837"/>
                  </a:lnTo>
                  <a:lnTo>
                    <a:pt x="9613" y="24244"/>
                  </a:lnTo>
                  <a:lnTo>
                    <a:pt x="12992" y="28829"/>
                  </a:lnTo>
                  <a:lnTo>
                    <a:pt x="25133" y="32740"/>
                  </a:lnTo>
                  <a:lnTo>
                    <a:pt x="33489" y="29349"/>
                  </a:lnTo>
                  <a:lnTo>
                    <a:pt x="37299" y="23698"/>
                  </a:lnTo>
                  <a:lnTo>
                    <a:pt x="40690" y="18719"/>
                  </a:lnTo>
                  <a:lnTo>
                    <a:pt x="39928" y="11849"/>
                  </a:lnTo>
                  <a:lnTo>
                    <a:pt x="35902" y="7442"/>
                  </a:lnTo>
                  <a:lnTo>
                    <a:pt x="34836" y="6248"/>
                  </a:lnTo>
                  <a:lnTo>
                    <a:pt x="23888" y="0"/>
                  </a:lnTo>
                  <a:close/>
                </a:path>
              </a:pathLst>
            </a:custGeom>
            <a:solidFill>
              <a:srgbClr val="3D41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" name="object 271"/>
            <p:cNvSpPr/>
            <p:nvPr/>
          </p:nvSpPr>
          <p:spPr>
            <a:xfrm>
              <a:off x="4316679" y="3489718"/>
              <a:ext cx="21590" cy="17145"/>
            </a:xfrm>
            <a:custGeom>
              <a:avLst/>
              <a:gdLst/>
              <a:ahLst/>
              <a:cxnLst/>
              <a:rect l="l" t="t" r="r" b="b"/>
              <a:pathLst>
                <a:path w="21589" h="17145">
                  <a:moveTo>
                    <a:pt x="12382" y="0"/>
                  </a:moveTo>
                  <a:lnTo>
                    <a:pt x="10134" y="622"/>
                  </a:lnTo>
                  <a:lnTo>
                    <a:pt x="8940" y="1003"/>
                  </a:lnTo>
                  <a:lnTo>
                    <a:pt x="7378" y="1219"/>
                  </a:lnTo>
                  <a:lnTo>
                    <a:pt x="5587" y="2095"/>
                  </a:lnTo>
                  <a:lnTo>
                    <a:pt x="4597" y="2387"/>
                  </a:lnTo>
                  <a:lnTo>
                    <a:pt x="3682" y="2743"/>
                  </a:lnTo>
                  <a:lnTo>
                    <a:pt x="0" y="5499"/>
                  </a:lnTo>
                  <a:lnTo>
                    <a:pt x="1435" y="7988"/>
                  </a:lnTo>
                  <a:lnTo>
                    <a:pt x="4965" y="12534"/>
                  </a:lnTo>
                  <a:lnTo>
                    <a:pt x="6718" y="14922"/>
                  </a:lnTo>
                  <a:lnTo>
                    <a:pt x="13030" y="16941"/>
                  </a:lnTo>
                  <a:lnTo>
                    <a:pt x="17348" y="15176"/>
                  </a:lnTo>
                  <a:lnTo>
                    <a:pt x="21069" y="9664"/>
                  </a:lnTo>
                  <a:lnTo>
                    <a:pt x="20700" y="6121"/>
                  </a:lnTo>
                  <a:lnTo>
                    <a:pt x="18592" y="3848"/>
                  </a:lnTo>
                  <a:lnTo>
                    <a:pt x="18046" y="3213"/>
                  </a:lnTo>
                  <a:lnTo>
                    <a:pt x="12382" y="0"/>
                  </a:lnTo>
                  <a:close/>
                </a:path>
              </a:pathLst>
            </a:custGeom>
            <a:solidFill>
              <a:srgbClr val="6567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2" name="object 272"/>
          <p:cNvGrpSpPr/>
          <p:nvPr/>
        </p:nvGrpSpPr>
        <p:grpSpPr>
          <a:xfrm>
            <a:off x="5344337" y="3109671"/>
            <a:ext cx="55244" cy="44450"/>
            <a:chOff x="5344337" y="3109671"/>
            <a:chExt cx="55244" cy="44450"/>
          </a:xfrm>
        </p:grpSpPr>
        <p:sp>
          <p:nvSpPr>
            <p:cNvPr id="273" name="object 273"/>
            <p:cNvSpPr/>
            <p:nvPr/>
          </p:nvSpPr>
          <p:spPr>
            <a:xfrm>
              <a:off x="5344337" y="3109671"/>
              <a:ext cx="55244" cy="44450"/>
            </a:xfrm>
            <a:custGeom>
              <a:avLst/>
              <a:gdLst/>
              <a:ahLst/>
              <a:cxnLst/>
              <a:rect l="l" t="t" r="r" b="b"/>
              <a:pathLst>
                <a:path w="55245" h="44450">
                  <a:moveTo>
                    <a:pt x="25349" y="0"/>
                  </a:moveTo>
                  <a:lnTo>
                    <a:pt x="21856" y="1016"/>
                  </a:lnTo>
                  <a:lnTo>
                    <a:pt x="17424" y="1663"/>
                  </a:lnTo>
                  <a:lnTo>
                    <a:pt x="13588" y="3556"/>
                  </a:lnTo>
                  <a:lnTo>
                    <a:pt x="12725" y="4038"/>
                  </a:lnTo>
                  <a:lnTo>
                    <a:pt x="12331" y="4229"/>
                  </a:lnTo>
                  <a:lnTo>
                    <a:pt x="0" y="17552"/>
                  </a:lnTo>
                  <a:lnTo>
                    <a:pt x="2035" y="22607"/>
                  </a:lnTo>
                  <a:lnTo>
                    <a:pt x="5486" y="27584"/>
                  </a:lnTo>
                  <a:lnTo>
                    <a:pt x="10566" y="34099"/>
                  </a:lnTo>
                  <a:lnTo>
                    <a:pt x="15544" y="40881"/>
                  </a:lnTo>
                  <a:lnTo>
                    <a:pt x="23736" y="43548"/>
                  </a:lnTo>
                  <a:lnTo>
                    <a:pt x="31431" y="44452"/>
                  </a:lnTo>
                  <a:lnTo>
                    <a:pt x="39216" y="42743"/>
                  </a:lnTo>
                  <a:lnTo>
                    <a:pt x="46226" y="38874"/>
                  </a:lnTo>
                  <a:lnTo>
                    <a:pt x="51600" y="33299"/>
                  </a:lnTo>
                  <a:lnTo>
                    <a:pt x="54234" y="27334"/>
                  </a:lnTo>
                  <a:lnTo>
                    <a:pt x="54689" y="20939"/>
                  </a:lnTo>
                  <a:lnTo>
                    <a:pt x="53082" y="14700"/>
                  </a:lnTo>
                  <a:lnTo>
                    <a:pt x="49529" y="9207"/>
                  </a:lnTo>
                  <a:lnTo>
                    <a:pt x="45985" y="6759"/>
                  </a:lnTo>
                  <a:lnTo>
                    <a:pt x="39244" y="3246"/>
                  </a:lnTo>
                  <a:lnTo>
                    <a:pt x="31600" y="411"/>
                  </a:lnTo>
                  <a:lnTo>
                    <a:pt x="25349" y="0"/>
                  </a:lnTo>
                  <a:close/>
                </a:path>
              </a:pathLst>
            </a:custGeom>
            <a:solidFill>
              <a:srgbClr val="3D41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" name="object 274"/>
            <p:cNvSpPr/>
            <p:nvPr/>
          </p:nvSpPr>
          <p:spPr>
            <a:xfrm>
              <a:off x="5355285" y="3110877"/>
              <a:ext cx="31750" cy="25400"/>
            </a:xfrm>
            <a:custGeom>
              <a:avLst/>
              <a:gdLst/>
              <a:ahLst/>
              <a:cxnLst/>
              <a:rect l="l" t="t" r="r" b="b"/>
              <a:pathLst>
                <a:path w="31750" h="25400">
                  <a:moveTo>
                    <a:pt x="18364" y="0"/>
                  </a:moveTo>
                  <a:lnTo>
                    <a:pt x="13246" y="1485"/>
                  </a:lnTo>
                  <a:lnTo>
                    <a:pt x="10960" y="1816"/>
                  </a:lnTo>
                  <a:lnTo>
                    <a:pt x="8331" y="3136"/>
                  </a:lnTo>
                  <a:lnTo>
                    <a:pt x="6832" y="3581"/>
                  </a:lnTo>
                  <a:lnTo>
                    <a:pt x="5461" y="4114"/>
                  </a:lnTo>
                  <a:lnTo>
                    <a:pt x="0" y="8191"/>
                  </a:lnTo>
                  <a:lnTo>
                    <a:pt x="2133" y="11887"/>
                  </a:lnTo>
                  <a:lnTo>
                    <a:pt x="7416" y="18630"/>
                  </a:lnTo>
                  <a:lnTo>
                    <a:pt x="9994" y="22123"/>
                  </a:lnTo>
                  <a:lnTo>
                    <a:pt x="19316" y="25133"/>
                  </a:lnTo>
                  <a:lnTo>
                    <a:pt x="25704" y="22567"/>
                  </a:lnTo>
                  <a:lnTo>
                    <a:pt x="31242" y="14376"/>
                  </a:lnTo>
                  <a:lnTo>
                    <a:pt x="30683" y="9118"/>
                  </a:lnTo>
                  <a:lnTo>
                    <a:pt x="27584" y="5740"/>
                  </a:lnTo>
                  <a:lnTo>
                    <a:pt x="26746" y="4825"/>
                  </a:lnTo>
                  <a:lnTo>
                    <a:pt x="18364" y="0"/>
                  </a:lnTo>
                  <a:close/>
                </a:path>
              </a:pathLst>
            </a:custGeom>
            <a:solidFill>
              <a:srgbClr val="6567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5" name="object 275"/>
          <p:cNvGrpSpPr/>
          <p:nvPr/>
        </p:nvGrpSpPr>
        <p:grpSpPr>
          <a:xfrm>
            <a:off x="5495099" y="3640556"/>
            <a:ext cx="39370" cy="37465"/>
            <a:chOff x="5495099" y="3640556"/>
            <a:chExt cx="39370" cy="37465"/>
          </a:xfrm>
        </p:grpSpPr>
        <p:sp>
          <p:nvSpPr>
            <p:cNvPr id="276" name="object 276"/>
            <p:cNvSpPr/>
            <p:nvPr/>
          </p:nvSpPr>
          <p:spPr>
            <a:xfrm>
              <a:off x="5495099" y="3640556"/>
              <a:ext cx="39370" cy="37465"/>
            </a:xfrm>
            <a:custGeom>
              <a:avLst/>
              <a:gdLst/>
              <a:ahLst/>
              <a:cxnLst/>
              <a:rect l="l" t="t" r="r" b="b"/>
              <a:pathLst>
                <a:path w="39370" h="37464">
                  <a:moveTo>
                    <a:pt x="9753" y="0"/>
                  </a:moveTo>
                  <a:lnTo>
                    <a:pt x="0" y="1727"/>
                  </a:lnTo>
                  <a:lnTo>
                    <a:pt x="355" y="7937"/>
                  </a:lnTo>
                  <a:lnTo>
                    <a:pt x="1574" y="14008"/>
                  </a:lnTo>
                  <a:lnTo>
                    <a:pt x="2768" y="20116"/>
                  </a:lnTo>
                  <a:lnTo>
                    <a:pt x="3810" y="26377"/>
                  </a:lnTo>
                  <a:lnTo>
                    <a:pt x="13944" y="36372"/>
                  </a:lnTo>
                  <a:lnTo>
                    <a:pt x="23964" y="37185"/>
                  </a:lnTo>
                  <a:lnTo>
                    <a:pt x="36499" y="30187"/>
                  </a:lnTo>
                  <a:lnTo>
                    <a:pt x="39204" y="23012"/>
                  </a:lnTo>
                  <a:lnTo>
                    <a:pt x="36918" y="14846"/>
                  </a:lnTo>
                  <a:lnTo>
                    <a:pt x="29171" y="3111"/>
                  </a:lnTo>
                  <a:lnTo>
                    <a:pt x="21564" y="1676"/>
                  </a:lnTo>
                  <a:lnTo>
                    <a:pt x="18364" y="660"/>
                  </a:lnTo>
                  <a:lnTo>
                    <a:pt x="14414" y="660"/>
                  </a:lnTo>
                  <a:lnTo>
                    <a:pt x="14013" y="609"/>
                  </a:lnTo>
                  <a:lnTo>
                    <a:pt x="11899" y="228"/>
                  </a:lnTo>
                  <a:lnTo>
                    <a:pt x="9753" y="0"/>
                  </a:lnTo>
                  <a:close/>
                </a:path>
                <a:path w="39370" h="37464">
                  <a:moveTo>
                    <a:pt x="14630" y="609"/>
                  </a:moveTo>
                  <a:lnTo>
                    <a:pt x="14414" y="660"/>
                  </a:lnTo>
                  <a:lnTo>
                    <a:pt x="18364" y="660"/>
                  </a:lnTo>
                  <a:lnTo>
                    <a:pt x="14630" y="609"/>
                  </a:lnTo>
                  <a:close/>
                </a:path>
              </a:pathLst>
            </a:custGeom>
            <a:solidFill>
              <a:srgbClr val="3D41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" name="object 277"/>
            <p:cNvSpPr/>
            <p:nvPr/>
          </p:nvSpPr>
          <p:spPr>
            <a:xfrm>
              <a:off x="5506491" y="3643286"/>
              <a:ext cx="20320" cy="19685"/>
            </a:xfrm>
            <a:custGeom>
              <a:avLst/>
              <a:gdLst/>
              <a:ahLst/>
              <a:cxnLst/>
              <a:rect l="l" t="t" r="r" b="b"/>
              <a:pathLst>
                <a:path w="20320" h="19685">
                  <a:moveTo>
                    <a:pt x="5041" y="0"/>
                  </a:moveTo>
                  <a:lnTo>
                    <a:pt x="0" y="888"/>
                  </a:lnTo>
                  <a:lnTo>
                    <a:pt x="190" y="4102"/>
                  </a:lnTo>
                  <a:lnTo>
                    <a:pt x="1435" y="10439"/>
                  </a:lnTo>
                  <a:lnTo>
                    <a:pt x="1968" y="13665"/>
                  </a:lnTo>
                  <a:lnTo>
                    <a:pt x="4356" y="16027"/>
                  </a:lnTo>
                  <a:lnTo>
                    <a:pt x="7238" y="18834"/>
                  </a:lnTo>
                  <a:lnTo>
                    <a:pt x="12420" y="19278"/>
                  </a:lnTo>
                  <a:lnTo>
                    <a:pt x="18923" y="15646"/>
                  </a:lnTo>
                  <a:lnTo>
                    <a:pt x="20320" y="11937"/>
                  </a:lnTo>
                  <a:lnTo>
                    <a:pt x="19138" y="7696"/>
                  </a:lnTo>
                  <a:lnTo>
                    <a:pt x="15125" y="1625"/>
                  </a:lnTo>
                  <a:lnTo>
                    <a:pt x="11175" y="888"/>
                  </a:lnTo>
                  <a:lnTo>
                    <a:pt x="9499" y="330"/>
                  </a:lnTo>
                  <a:lnTo>
                    <a:pt x="7302" y="330"/>
                  </a:lnTo>
                  <a:lnTo>
                    <a:pt x="6159" y="114"/>
                  </a:lnTo>
                  <a:lnTo>
                    <a:pt x="5041" y="0"/>
                  </a:lnTo>
                  <a:close/>
                </a:path>
              </a:pathLst>
            </a:custGeom>
            <a:solidFill>
              <a:srgbClr val="6567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8" name="object 278"/>
          <p:cNvGrpSpPr/>
          <p:nvPr/>
        </p:nvGrpSpPr>
        <p:grpSpPr>
          <a:xfrm>
            <a:off x="-3" y="249769"/>
            <a:ext cx="10692130" cy="7310755"/>
            <a:chOff x="-3" y="249769"/>
            <a:chExt cx="10692130" cy="7310755"/>
          </a:xfrm>
        </p:grpSpPr>
        <p:sp>
          <p:nvSpPr>
            <p:cNvPr id="279" name="object 279"/>
            <p:cNvSpPr/>
            <p:nvPr/>
          </p:nvSpPr>
          <p:spPr>
            <a:xfrm>
              <a:off x="4946688" y="6412005"/>
              <a:ext cx="29845" cy="271780"/>
            </a:xfrm>
            <a:custGeom>
              <a:avLst/>
              <a:gdLst/>
              <a:ahLst/>
              <a:cxnLst/>
              <a:rect l="l" t="t" r="r" b="b"/>
              <a:pathLst>
                <a:path w="29845" h="271779">
                  <a:moveTo>
                    <a:pt x="27368" y="0"/>
                  </a:moveTo>
                  <a:lnTo>
                    <a:pt x="22504" y="3426"/>
                  </a:lnTo>
                  <a:lnTo>
                    <a:pt x="19808" y="57450"/>
                  </a:lnTo>
                  <a:lnTo>
                    <a:pt x="16810" y="109517"/>
                  </a:lnTo>
                  <a:lnTo>
                    <a:pt x="12976" y="161540"/>
                  </a:lnTo>
                  <a:lnTo>
                    <a:pt x="7859" y="213408"/>
                  </a:lnTo>
                  <a:lnTo>
                    <a:pt x="0" y="271741"/>
                  </a:lnTo>
                  <a:lnTo>
                    <a:pt x="8534" y="266353"/>
                  </a:lnTo>
                  <a:lnTo>
                    <a:pt x="9715" y="263047"/>
                  </a:lnTo>
                  <a:lnTo>
                    <a:pt x="22408" y="213806"/>
                  </a:lnTo>
                  <a:lnTo>
                    <a:pt x="28191" y="161356"/>
                  </a:lnTo>
                  <a:lnTo>
                    <a:pt x="29393" y="107529"/>
                  </a:lnTo>
                  <a:lnTo>
                    <a:pt x="27368" y="3063"/>
                  </a:lnTo>
                  <a:lnTo>
                    <a:pt x="27368" y="0"/>
                  </a:lnTo>
                  <a:close/>
                </a:path>
              </a:pathLst>
            </a:custGeom>
            <a:solidFill>
              <a:srgbClr val="F5D3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" name="object 280"/>
            <p:cNvSpPr/>
            <p:nvPr/>
          </p:nvSpPr>
          <p:spPr>
            <a:xfrm>
              <a:off x="-3" y="4193730"/>
              <a:ext cx="5125720" cy="3091180"/>
            </a:xfrm>
            <a:custGeom>
              <a:avLst/>
              <a:gdLst/>
              <a:ahLst/>
              <a:cxnLst/>
              <a:rect l="l" t="t" r="r" b="b"/>
              <a:pathLst>
                <a:path w="5125720" h="3091179">
                  <a:moveTo>
                    <a:pt x="5125317" y="0"/>
                  </a:moveTo>
                  <a:lnTo>
                    <a:pt x="5086217" y="12900"/>
                  </a:lnTo>
                  <a:lnTo>
                    <a:pt x="5039821" y="24942"/>
                  </a:lnTo>
                  <a:lnTo>
                    <a:pt x="4993473" y="32313"/>
                  </a:lnTo>
                  <a:lnTo>
                    <a:pt x="4943974" y="33959"/>
                  </a:lnTo>
                  <a:lnTo>
                    <a:pt x="4814332" y="2188966"/>
                  </a:lnTo>
                  <a:lnTo>
                    <a:pt x="4798907" y="2229671"/>
                  </a:lnTo>
                  <a:lnTo>
                    <a:pt x="4780098" y="2274526"/>
                  </a:lnTo>
                  <a:lnTo>
                    <a:pt x="4748178" y="2347140"/>
                  </a:lnTo>
                  <a:lnTo>
                    <a:pt x="4723701" y="2396759"/>
                  </a:lnTo>
                  <a:lnTo>
                    <a:pt x="4698968" y="2433267"/>
                  </a:lnTo>
                  <a:lnTo>
                    <a:pt x="4671759" y="2461241"/>
                  </a:lnTo>
                  <a:lnTo>
                    <a:pt x="4639852" y="2485258"/>
                  </a:lnTo>
                  <a:lnTo>
                    <a:pt x="4601029" y="2509897"/>
                  </a:lnTo>
                  <a:lnTo>
                    <a:pt x="4553068" y="2539733"/>
                  </a:lnTo>
                  <a:lnTo>
                    <a:pt x="4510795" y="2564021"/>
                  </a:lnTo>
                  <a:lnTo>
                    <a:pt x="4465491" y="2587474"/>
                  </a:lnTo>
                  <a:lnTo>
                    <a:pt x="4420137" y="2612021"/>
                  </a:lnTo>
                  <a:lnTo>
                    <a:pt x="4377712" y="2639591"/>
                  </a:lnTo>
                  <a:lnTo>
                    <a:pt x="4341196" y="2672113"/>
                  </a:lnTo>
                  <a:lnTo>
                    <a:pt x="4313571" y="2711517"/>
                  </a:lnTo>
                  <a:lnTo>
                    <a:pt x="4275390" y="2768352"/>
                  </a:lnTo>
                  <a:lnTo>
                    <a:pt x="4233302" y="2806905"/>
                  </a:lnTo>
                  <a:lnTo>
                    <a:pt x="4192645" y="2831796"/>
                  </a:lnTo>
                  <a:lnTo>
                    <a:pt x="4158754" y="2847646"/>
                  </a:lnTo>
                  <a:lnTo>
                    <a:pt x="4136965" y="2859074"/>
                  </a:lnTo>
                  <a:lnTo>
                    <a:pt x="0" y="2958344"/>
                  </a:lnTo>
                  <a:lnTo>
                    <a:pt x="0" y="3090946"/>
                  </a:lnTo>
                  <a:lnTo>
                    <a:pt x="5125317" y="3090946"/>
                  </a:lnTo>
                  <a:lnTo>
                    <a:pt x="5125317" y="0"/>
                  </a:lnTo>
                  <a:close/>
                </a:path>
              </a:pathLst>
            </a:custGeom>
            <a:solidFill>
              <a:srgbClr val="A211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" name="object 281"/>
            <p:cNvSpPr/>
            <p:nvPr/>
          </p:nvSpPr>
          <p:spPr>
            <a:xfrm>
              <a:off x="0" y="4193730"/>
              <a:ext cx="5125720" cy="3366770"/>
            </a:xfrm>
            <a:custGeom>
              <a:avLst/>
              <a:gdLst/>
              <a:ahLst/>
              <a:cxnLst/>
              <a:rect l="l" t="t" r="r" b="b"/>
              <a:pathLst>
                <a:path w="5125720" h="3366770">
                  <a:moveTo>
                    <a:pt x="5125313" y="0"/>
                  </a:moveTo>
                  <a:lnTo>
                    <a:pt x="5086303" y="13290"/>
                  </a:lnTo>
                  <a:lnTo>
                    <a:pt x="5039817" y="24942"/>
                  </a:lnTo>
                  <a:lnTo>
                    <a:pt x="4995908" y="32288"/>
                  </a:lnTo>
                  <a:lnTo>
                    <a:pt x="4977091" y="33959"/>
                  </a:lnTo>
                  <a:lnTo>
                    <a:pt x="4878235" y="2216106"/>
                  </a:lnTo>
                  <a:lnTo>
                    <a:pt x="4876977" y="2221610"/>
                  </a:lnTo>
                  <a:lnTo>
                    <a:pt x="4875796" y="2227091"/>
                  </a:lnTo>
                  <a:lnTo>
                    <a:pt x="4874361" y="2232562"/>
                  </a:lnTo>
                  <a:lnTo>
                    <a:pt x="4864826" y="2256737"/>
                  </a:lnTo>
                  <a:lnTo>
                    <a:pt x="4851760" y="2277853"/>
                  </a:lnTo>
                  <a:lnTo>
                    <a:pt x="4837358" y="2298039"/>
                  </a:lnTo>
                  <a:lnTo>
                    <a:pt x="4823815" y="2319423"/>
                  </a:lnTo>
                  <a:lnTo>
                    <a:pt x="4803631" y="2362537"/>
                  </a:lnTo>
                  <a:lnTo>
                    <a:pt x="4786185" y="2404811"/>
                  </a:lnTo>
                  <a:lnTo>
                    <a:pt x="4765415" y="2445479"/>
                  </a:lnTo>
                  <a:lnTo>
                    <a:pt x="4735258" y="2483774"/>
                  </a:lnTo>
                  <a:lnTo>
                    <a:pt x="4700056" y="2513680"/>
                  </a:lnTo>
                  <a:lnTo>
                    <a:pt x="4662248" y="2537829"/>
                  </a:lnTo>
                  <a:lnTo>
                    <a:pt x="4622690" y="2558590"/>
                  </a:lnTo>
                  <a:lnTo>
                    <a:pt x="4582241" y="2578333"/>
                  </a:lnTo>
                  <a:lnTo>
                    <a:pt x="4541761" y="2599428"/>
                  </a:lnTo>
                  <a:lnTo>
                    <a:pt x="4506293" y="2620815"/>
                  </a:lnTo>
                  <a:lnTo>
                    <a:pt x="4472552" y="2644108"/>
                  </a:lnTo>
                  <a:lnTo>
                    <a:pt x="4440287" y="2669397"/>
                  </a:lnTo>
                  <a:lnTo>
                    <a:pt x="4409249" y="2696775"/>
                  </a:lnTo>
                  <a:lnTo>
                    <a:pt x="4378900" y="2730243"/>
                  </a:lnTo>
                  <a:lnTo>
                    <a:pt x="4352866" y="2766057"/>
                  </a:lnTo>
                  <a:lnTo>
                    <a:pt x="4327279" y="2801834"/>
                  </a:lnTo>
                  <a:lnTo>
                    <a:pt x="4298272" y="2835194"/>
                  </a:lnTo>
                  <a:lnTo>
                    <a:pt x="4261980" y="2863754"/>
                  </a:lnTo>
                  <a:lnTo>
                    <a:pt x="4208119" y="2890900"/>
                  </a:lnTo>
                  <a:lnTo>
                    <a:pt x="4150334" y="2910565"/>
                  </a:lnTo>
                  <a:lnTo>
                    <a:pt x="1890001" y="2979159"/>
                  </a:lnTo>
                  <a:lnTo>
                    <a:pt x="0" y="3000720"/>
                  </a:lnTo>
                  <a:lnTo>
                    <a:pt x="0" y="3366274"/>
                  </a:lnTo>
                  <a:lnTo>
                    <a:pt x="5125313" y="3366274"/>
                  </a:lnTo>
                  <a:lnTo>
                    <a:pt x="5125313" y="0"/>
                  </a:lnTo>
                  <a:close/>
                </a:path>
              </a:pathLst>
            </a:custGeom>
            <a:solidFill>
              <a:srgbClr val="F054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2" name="object 282"/>
            <p:cNvPicPr/>
            <p:nvPr/>
          </p:nvPicPr>
          <p:blipFill>
            <a:blip r:embed="rId180" cstate="print"/>
            <a:stretch>
              <a:fillRect/>
            </a:stretch>
          </p:blipFill>
          <p:spPr>
            <a:xfrm>
              <a:off x="0" y="7212651"/>
              <a:ext cx="4674307" cy="72026"/>
            </a:xfrm>
            <a:prstGeom prst="rect">
              <a:avLst/>
            </a:prstGeom>
          </p:spPr>
        </p:pic>
        <p:sp>
          <p:nvSpPr>
            <p:cNvPr id="283" name="object 283"/>
            <p:cNvSpPr/>
            <p:nvPr/>
          </p:nvSpPr>
          <p:spPr>
            <a:xfrm>
              <a:off x="5125313" y="4162715"/>
              <a:ext cx="5567045" cy="3122295"/>
            </a:xfrm>
            <a:custGeom>
              <a:avLst/>
              <a:gdLst/>
              <a:ahLst/>
              <a:cxnLst/>
              <a:rect l="l" t="t" r="r" b="b"/>
              <a:pathLst>
                <a:path w="5567045" h="3122295">
                  <a:moveTo>
                    <a:pt x="147396" y="65"/>
                  </a:moveTo>
                  <a:lnTo>
                    <a:pt x="129208" y="0"/>
                  </a:lnTo>
                  <a:lnTo>
                    <a:pt x="111572" y="690"/>
                  </a:lnTo>
                  <a:lnTo>
                    <a:pt x="107657" y="1042"/>
                  </a:lnTo>
                  <a:lnTo>
                    <a:pt x="89649" y="828"/>
                  </a:lnTo>
                  <a:lnTo>
                    <a:pt x="71547" y="4543"/>
                  </a:lnTo>
                  <a:lnTo>
                    <a:pt x="53799" y="10528"/>
                  </a:lnTo>
                  <a:lnTo>
                    <a:pt x="0" y="31014"/>
                  </a:lnTo>
                  <a:lnTo>
                    <a:pt x="0" y="3121961"/>
                  </a:lnTo>
                  <a:lnTo>
                    <a:pt x="5566689" y="3121961"/>
                  </a:lnTo>
                  <a:lnTo>
                    <a:pt x="5566689" y="2995778"/>
                  </a:lnTo>
                  <a:lnTo>
                    <a:pt x="816267" y="2854265"/>
                  </a:lnTo>
                  <a:lnTo>
                    <a:pt x="791014" y="2834480"/>
                  </a:lnTo>
                  <a:lnTo>
                    <a:pt x="765159" y="2816237"/>
                  </a:lnTo>
                  <a:lnTo>
                    <a:pt x="738489" y="2800563"/>
                  </a:lnTo>
                  <a:lnTo>
                    <a:pt x="710793" y="2788489"/>
                  </a:lnTo>
                  <a:lnTo>
                    <a:pt x="666191" y="2767352"/>
                  </a:lnTo>
                  <a:lnTo>
                    <a:pt x="628464" y="2739468"/>
                  </a:lnTo>
                  <a:lnTo>
                    <a:pt x="595292" y="2706581"/>
                  </a:lnTo>
                  <a:lnTo>
                    <a:pt x="564357" y="2670430"/>
                  </a:lnTo>
                  <a:lnTo>
                    <a:pt x="533336" y="2632757"/>
                  </a:lnTo>
                  <a:lnTo>
                    <a:pt x="509709" y="2610654"/>
                  </a:lnTo>
                  <a:lnTo>
                    <a:pt x="483349" y="2593278"/>
                  </a:lnTo>
                  <a:lnTo>
                    <a:pt x="456226" y="2577004"/>
                  </a:lnTo>
                  <a:lnTo>
                    <a:pt x="430314" y="2558208"/>
                  </a:lnTo>
                  <a:lnTo>
                    <a:pt x="406247" y="2532075"/>
                  </a:lnTo>
                  <a:lnTo>
                    <a:pt x="385589" y="2501829"/>
                  </a:lnTo>
                  <a:lnTo>
                    <a:pt x="365729" y="2470775"/>
                  </a:lnTo>
                  <a:lnTo>
                    <a:pt x="344055" y="2442216"/>
                  </a:lnTo>
                  <a:lnTo>
                    <a:pt x="318122" y="2405555"/>
                  </a:lnTo>
                  <a:lnTo>
                    <a:pt x="303391" y="2368982"/>
                  </a:lnTo>
                  <a:lnTo>
                    <a:pt x="297655" y="2334531"/>
                  </a:lnTo>
                  <a:lnTo>
                    <a:pt x="298704" y="2304240"/>
                  </a:lnTo>
                  <a:lnTo>
                    <a:pt x="161239" y="1004"/>
                  </a:lnTo>
                  <a:lnTo>
                    <a:pt x="147396" y="65"/>
                  </a:lnTo>
                  <a:close/>
                </a:path>
              </a:pathLst>
            </a:custGeom>
            <a:solidFill>
              <a:srgbClr val="A211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" name="object 284"/>
            <p:cNvSpPr/>
            <p:nvPr/>
          </p:nvSpPr>
          <p:spPr>
            <a:xfrm>
              <a:off x="5125313" y="4162329"/>
              <a:ext cx="5567045" cy="3397885"/>
            </a:xfrm>
            <a:custGeom>
              <a:avLst/>
              <a:gdLst/>
              <a:ahLst/>
              <a:cxnLst/>
              <a:rect l="l" t="t" r="r" b="b"/>
              <a:pathLst>
                <a:path w="5567045" h="3397884">
                  <a:moveTo>
                    <a:pt x="127785" y="0"/>
                  </a:moveTo>
                  <a:lnTo>
                    <a:pt x="118036" y="295"/>
                  </a:lnTo>
                  <a:lnTo>
                    <a:pt x="107657" y="1428"/>
                  </a:lnTo>
                  <a:lnTo>
                    <a:pt x="89649" y="1213"/>
                  </a:lnTo>
                  <a:lnTo>
                    <a:pt x="71547" y="4929"/>
                  </a:lnTo>
                  <a:lnTo>
                    <a:pt x="53799" y="10913"/>
                  </a:lnTo>
                  <a:lnTo>
                    <a:pt x="0" y="31400"/>
                  </a:lnTo>
                  <a:lnTo>
                    <a:pt x="0" y="3397671"/>
                  </a:lnTo>
                  <a:lnTo>
                    <a:pt x="5566689" y="3397671"/>
                  </a:lnTo>
                  <a:lnTo>
                    <a:pt x="5566689" y="3018090"/>
                  </a:lnTo>
                  <a:lnTo>
                    <a:pt x="3476345" y="3012522"/>
                  </a:lnTo>
                  <a:lnTo>
                    <a:pt x="2748668" y="2983640"/>
                  </a:lnTo>
                  <a:lnTo>
                    <a:pt x="955255" y="2932479"/>
                  </a:lnTo>
                  <a:lnTo>
                    <a:pt x="920224" y="2933581"/>
                  </a:lnTo>
                  <a:lnTo>
                    <a:pt x="884735" y="2936046"/>
                  </a:lnTo>
                  <a:lnTo>
                    <a:pt x="849499" y="2935732"/>
                  </a:lnTo>
                  <a:lnTo>
                    <a:pt x="815225" y="2928501"/>
                  </a:lnTo>
                  <a:lnTo>
                    <a:pt x="788539" y="2913385"/>
                  </a:lnTo>
                  <a:lnTo>
                    <a:pt x="765879" y="2892953"/>
                  </a:lnTo>
                  <a:lnTo>
                    <a:pt x="743420" y="2872292"/>
                  </a:lnTo>
                  <a:lnTo>
                    <a:pt x="717334" y="2856491"/>
                  </a:lnTo>
                  <a:lnTo>
                    <a:pt x="682463" y="2845180"/>
                  </a:lnTo>
                  <a:lnTo>
                    <a:pt x="647593" y="2835714"/>
                  </a:lnTo>
                  <a:lnTo>
                    <a:pt x="613955" y="2823358"/>
                  </a:lnTo>
                  <a:lnTo>
                    <a:pt x="554331" y="2775577"/>
                  </a:lnTo>
                  <a:lnTo>
                    <a:pt x="529167" y="2744989"/>
                  </a:lnTo>
                  <a:lnTo>
                    <a:pt x="506418" y="2712479"/>
                  </a:lnTo>
                  <a:lnTo>
                    <a:pt x="485216" y="2678913"/>
                  </a:lnTo>
                  <a:lnTo>
                    <a:pt x="466298" y="2654664"/>
                  </a:lnTo>
                  <a:lnTo>
                    <a:pt x="444533" y="2636436"/>
                  </a:lnTo>
                  <a:lnTo>
                    <a:pt x="420199" y="2620938"/>
                  </a:lnTo>
                  <a:lnTo>
                    <a:pt x="393573" y="2604879"/>
                  </a:lnTo>
                  <a:lnTo>
                    <a:pt x="359871" y="2578610"/>
                  </a:lnTo>
                  <a:lnTo>
                    <a:pt x="331490" y="2547309"/>
                  </a:lnTo>
                  <a:lnTo>
                    <a:pt x="307017" y="2512577"/>
                  </a:lnTo>
                  <a:lnTo>
                    <a:pt x="285038" y="2476014"/>
                  </a:lnTo>
                  <a:lnTo>
                    <a:pt x="251717" y="2411207"/>
                  </a:lnTo>
                  <a:lnTo>
                    <a:pt x="226949" y="2343843"/>
                  </a:lnTo>
                  <a:lnTo>
                    <a:pt x="141046" y="361"/>
                  </a:lnTo>
                  <a:lnTo>
                    <a:pt x="127785" y="0"/>
                  </a:lnTo>
                  <a:close/>
                </a:path>
              </a:pathLst>
            </a:custGeom>
            <a:solidFill>
              <a:srgbClr val="F36E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5" name="object 285"/>
            <p:cNvPicPr/>
            <p:nvPr/>
          </p:nvPicPr>
          <p:blipFill>
            <a:blip r:embed="rId181" cstate="print"/>
            <a:stretch>
              <a:fillRect/>
            </a:stretch>
          </p:blipFill>
          <p:spPr>
            <a:xfrm>
              <a:off x="5448134" y="7219150"/>
              <a:ext cx="3296653" cy="65526"/>
            </a:xfrm>
            <a:prstGeom prst="rect">
              <a:avLst/>
            </a:prstGeom>
          </p:spPr>
        </p:pic>
        <p:sp>
          <p:nvSpPr>
            <p:cNvPr id="286" name="object 286"/>
            <p:cNvSpPr/>
            <p:nvPr/>
          </p:nvSpPr>
          <p:spPr>
            <a:xfrm>
              <a:off x="5311825" y="5086324"/>
              <a:ext cx="1263650" cy="1326515"/>
            </a:xfrm>
            <a:custGeom>
              <a:avLst/>
              <a:gdLst/>
              <a:ahLst/>
              <a:cxnLst/>
              <a:rect l="l" t="t" r="r" b="b"/>
              <a:pathLst>
                <a:path w="1263650" h="1326514">
                  <a:moveTo>
                    <a:pt x="664095" y="0"/>
                  </a:moveTo>
                  <a:lnTo>
                    <a:pt x="638947" y="43776"/>
                  </a:lnTo>
                  <a:lnTo>
                    <a:pt x="618772" y="91150"/>
                  </a:lnTo>
                  <a:lnTo>
                    <a:pt x="601443" y="140506"/>
                  </a:lnTo>
                  <a:lnTo>
                    <a:pt x="584882" y="190137"/>
                  </a:lnTo>
                  <a:lnTo>
                    <a:pt x="567012" y="238337"/>
                  </a:lnTo>
                  <a:lnTo>
                    <a:pt x="545757" y="283400"/>
                  </a:lnTo>
                  <a:lnTo>
                    <a:pt x="541073" y="292939"/>
                  </a:lnTo>
                  <a:lnTo>
                    <a:pt x="537162" y="302902"/>
                  </a:lnTo>
                  <a:lnTo>
                    <a:pt x="533941" y="313116"/>
                  </a:lnTo>
                  <a:lnTo>
                    <a:pt x="531329" y="323405"/>
                  </a:lnTo>
                  <a:lnTo>
                    <a:pt x="521275" y="354590"/>
                  </a:lnTo>
                  <a:lnTo>
                    <a:pt x="489060" y="408646"/>
                  </a:lnTo>
                  <a:lnTo>
                    <a:pt x="441012" y="460926"/>
                  </a:lnTo>
                  <a:lnTo>
                    <a:pt x="377064" y="503314"/>
                  </a:lnTo>
                  <a:lnTo>
                    <a:pt x="349186" y="529374"/>
                  </a:lnTo>
                  <a:lnTo>
                    <a:pt x="330214" y="559868"/>
                  </a:lnTo>
                  <a:lnTo>
                    <a:pt x="316469" y="594323"/>
                  </a:lnTo>
                  <a:lnTo>
                    <a:pt x="295211" y="664540"/>
                  </a:lnTo>
                  <a:lnTo>
                    <a:pt x="275170" y="713596"/>
                  </a:lnTo>
                  <a:lnTo>
                    <a:pt x="249076" y="758618"/>
                  </a:lnTo>
                  <a:lnTo>
                    <a:pt x="217173" y="799370"/>
                  </a:lnTo>
                  <a:lnTo>
                    <a:pt x="179710" y="835611"/>
                  </a:lnTo>
                  <a:lnTo>
                    <a:pt x="136931" y="867105"/>
                  </a:lnTo>
                  <a:lnTo>
                    <a:pt x="100691" y="891999"/>
                  </a:lnTo>
                  <a:lnTo>
                    <a:pt x="65579" y="919491"/>
                  </a:lnTo>
                  <a:lnTo>
                    <a:pt x="31911" y="949342"/>
                  </a:lnTo>
                  <a:lnTo>
                    <a:pt x="0" y="981316"/>
                  </a:lnTo>
                  <a:lnTo>
                    <a:pt x="5715" y="1030467"/>
                  </a:lnTo>
                  <a:lnTo>
                    <a:pt x="10307" y="1079754"/>
                  </a:lnTo>
                  <a:lnTo>
                    <a:pt x="18127" y="1178485"/>
                  </a:lnTo>
                  <a:lnTo>
                    <a:pt x="22358" y="1227801"/>
                  </a:lnTo>
                  <a:lnTo>
                    <a:pt x="27473" y="1277000"/>
                  </a:lnTo>
                  <a:lnTo>
                    <a:pt x="33972" y="1326018"/>
                  </a:lnTo>
                  <a:lnTo>
                    <a:pt x="38133" y="1297005"/>
                  </a:lnTo>
                  <a:lnTo>
                    <a:pt x="40603" y="1282535"/>
                  </a:lnTo>
                  <a:lnTo>
                    <a:pt x="55721" y="1219261"/>
                  </a:lnTo>
                  <a:lnTo>
                    <a:pt x="70943" y="1171219"/>
                  </a:lnTo>
                  <a:lnTo>
                    <a:pt x="90397" y="1124871"/>
                  </a:lnTo>
                  <a:lnTo>
                    <a:pt x="115252" y="1081112"/>
                  </a:lnTo>
                  <a:lnTo>
                    <a:pt x="145334" y="1041413"/>
                  </a:lnTo>
                  <a:lnTo>
                    <a:pt x="180049" y="1005190"/>
                  </a:lnTo>
                  <a:lnTo>
                    <a:pt x="218608" y="972170"/>
                  </a:lnTo>
                  <a:lnTo>
                    <a:pt x="260227" y="942080"/>
                  </a:lnTo>
                  <a:lnTo>
                    <a:pt x="304118" y="914647"/>
                  </a:lnTo>
                  <a:lnTo>
                    <a:pt x="349496" y="889598"/>
                  </a:lnTo>
                  <a:lnTo>
                    <a:pt x="395572" y="866660"/>
                  </a:lnTo>
                  <a:lnTo>
                    <a:pt x="441561" y="845558"/>
                  </a:lnTo>
                  <a:lnTo>
                    <a:pt x="486676" y="826020"/>
                  </a:lnTo>
                  <a:lnTo>
                    <a:pt x="551402" y="799841"/>
                  </a:lnTo>
                  <a:lnTo>
                    <a:pt x="660948" y="758506"/>
                  </a:lnTo>
                  <a:lnTo>
                    <a:pt x="704833" y="740859"/>
                  </a:lnTo>
                  <a:lnTo>
                    <a:pt x="748107" y="721834"/>
                  </a:lnTo>
                  <a:lnTo>
                    <a:pt x="790485" y="701009"/>
                  </a:lnTo>
                  <a:lnTo>
                    <a:pt x="831681" y="677962"/>
                  </a:lnTo>
                  <a:lnTo>
                    <a:pt x="871410" y="652272"/>
                  </a:lnTo>
                  <a:lnTo>
                    <a:pt x="916719" y="620925"/>
                  </a:lnTo>
                  <a:lnTo>
                    <a:pt x="952755" y="595716"/>
                  </a:lnTo>
                  <a:lnTo>
                    <a:pt x="984814" y="571665"/>
                  </a:lnTo>
                  <a:lnTo>
                    <a:pt x="1018189" y="543798"/>
                  </a:lnTo>
                  <a:lnTo>
                    <a:pt x="1058176" y="507136"/>
                  </a:lnTo>
                  <a:lnTo>
                    <a:pt x="1082448" y="486182"/>
                  </a:lnTo>
                  <a:lnTo>
                    <a:pt x="1117471" y="457221"/>
                  </a:lnTo>
                  <a:lnTo>
                    <a:pt x="1157794" y="422590"/>
                  </a:lnTo>
                  <a:lnTo>
                    <a:pt x="1197968" y="384626"/>
                  </a:lnTo>
                  <a:lnTo>
                    <a:pt x="1232542" y="345665"/>
                  </a:lnTo>
                  <a:lnTo>
                    <a:pt x="1256066" y="308045"/>
                  </a:lnTo>
                  <a:lnTo>
                    <a:pt x="1263091" y="274104"/>
                  </a:lnTo>
                  <a:lnTo>
                    <a:pt x="1260118" y="269376"/>
                  </a:lnTo>
                  <a:lnTo>
                    <a:pt x="1247285" y="251053"/>
                  </a:lnTo>
                  <a:lnTo>
                    <a:pt x="1244269" y="246303"/>
                  </a:lnTo>
                  <a:lnTo>
                    <a:pt x="1232455" y="238656"/>
                  </a:lnTo>
                  <a:lnTo>
                    <a:pt x="1215966" y="231762"/>
                  </a:lnTo>
                  <a:lnTo>
                    <a:pt x="1204480" y="223672"/>
                  </a:lnTo>
                  <a:lnTo>
                    <a:pt x="1164733" y="266022"/>
                  </a:lnTo>
                  <a:lnTo>
                    <a:pt x="1128785" y="324451"/>
                  </a:lnTo>
                  <a:lnTo>
                    <a:pt x="1108646" y="352475"/>
                  </a:lnTo>
                  <a:lnTo>
                    <a:pt x="1074248" y="389555"/>
                  </a:lnTo>
                  <a:lnTo>
                    <a:pt x="1035783" y="422868"/>
                  </a:lnTo>
                  <a:lnTo>
                    <a:pt x="994875" y="453309"/>
                  </a:lnTo>
                  <a:lnTo>
                    <a:pt x="953147" y="481774"/>
                  </a:lnTo>
                  <a:lnTo>
                    <a:pt x="910812" y="508778"/>
                  </a:lnTo>
                  <a:lnTo>
                    <a:pt x="867974" y="533692"/>
                  </a:lnTo>
                  <a:lnTo>
                    <a:pt x="824557" y="556696"/>
                  </a:lnTo>
                  <a:lnTo>
                    <a:pt x="780484" y="577970"/>
                  </a:lnTo>
                  <a:lnTo>
                    <a:pt x="735678" y="597694"/>
                  </a:lnTo>
                  <a:lnTo>
                    <a:pt x="690061" y="616048"/>
                  </a:lnTo>
                  <a:lnTo>
                    <a:pt x="643556" y="633211"/>
                  </a:lnTo>
                  <a:lnTo>
                    <a:pt x="550732" y="664814"/>
                  </a:lnTo>
                  <a:lnTo>
                    <a:pt x="506144" y="681414"/>
                  </a:lnTo>
                  <a:lnTo>
                    <a:pt x="462358" y="699385"/>
                  </a:lnTo>
                  <a:lnTo>
                    <a:pt x="419404" y="718951"/>
                  </a:lnTo>
                  <a:lnTo>
                    <a:pt x="377316" y="740333"/>
                  </a:lnTo>
                  <a:lnTo>
                    <a:pt x="384228" y="720338"/>
                  </a:lnTo>
                  <a:lnTo>
                    <a:pt x="386372" y="713486"/>
                  </a:lnTo>
                  <a:lnTo>
                    <a:pt x="399966" y="664367"/>
                  </a:lnTo>
                  <a:lnTo>
                    <a:pt x="413773" y="616061"/>
                  </a:lnTo>
                  <a:lnTo>
                    <a:pt x="432079" y="569721"/>
                  </a:lnTo>
                  <a:lnTo>
                    <a:pt x="459168" y="526503"/>
                  </a:lnTo>
                  <a:lnTo>
                    <a:pt x="488897" y="493723"/>
                  </a:lnTo>
                  <a:lnTo>
                    <a:pt x="521109" y="462473"/>
                  </a:lnTo>
                  <a:lnTo>
                    <a:pt x="552355" y="430409"/>
                  </a:lnTo>
                  <a:lnTo>
                    <a:pt x="579183" y="395185"/>
                  </a:lnTo>
                  <a:lnTo>
                    <a:pt x="601822" y="352645"/>
                  </a:lnTo>
                  <a:lnTo>
                    <a:pt x="618446" y="309175"/>
                  </a:lnTo>
                  <a:lnTo>
                    <a:pt x="630752" y="264960"/>
                  </a:lnTo>
                  <a:lnTo>
                    <a:pt x="640439" y="220186"/>
                  </a:lnTo>
                  <a:lnTo>
                    <a:pt x="649205" y="175036"/>
                  </a:lnTo>
                  <a:lnTo>
                    <a:pt x="658746" y="129697"/>
                  </a:lnTo>
                  <a:lnTo>
                    <a:pt x="670890" y="83312"/>
                  </a:lnTo>
                  <a:lnTo>
                    <a:pt x="672656" y="61585"/>
                  </a:lnTo>
                  <a:lnTo>
                    <a:pt x="672037" y="40841"/>
                  </a:lnTo>
                  <a:lnTo>
                    <a:pt x="669245" y="20552"/>
                  </a:lnTo>
                  <a:lnTo>
                    <a:pt x="664362" y="190"/>
                  </a:lnTo>
                  <a:lnTo>
                    <a:pt x="664095" y="0"/>
                  </a:lnTo>
                  <a:close/>
                </a:path>
              </a:pathLst>
            </a:custGeom>
            <a:solidFill>
              <a:srgbClr val="A211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" name="object 287"/>
            <p:cNvSpPr/>
            <p:nvPr/>
          </p:nvSpPr>
          <p:spPr>
            <a:xfrm>
              <a:off x="5250210" y="5081460"/>
              <a:ext cx="1306830" cy="1382395"/>
            </a:xfrm>
            <a:custGeom>
              <a:avLst/>
              <a:gdLst/>
              <a:ahLst/>
              <a:cxnLst/>
              <a:rect l="l" t="t" r="r" b="b"/>
              <a:pathLst>
                <a:path w="1306829" h="1382395">
                  <a:moveTo>
                    <a:pt x="724174" y="0"/>
                  </a:moveTo>
                  <a:lnTo>
                    <a:pt x="689422" y="49043"/>
                  </a:lnTo>
                  <a:lnTo>
                    <a:pt x="667846" y="91615"/>
                  </a:lnTo>
                  <a:lnTo>
                    <a:pt x="648694" y="134729"/>
                  </a:lnTo>
                  <a:lnTo>
                    <a:pt x="630311" y="178119"/>
                  </a:lnTo>
                  <a:lnTo>
                    <a:pt x="611040" y="221520"/>
                  </a:lnTo>
                  <a:lnTo>
                    <a:pt x="584533" y="274195"/>
                  </a:lnTo>
                  <a:lnTo>
                    <a:pt x="580622" y="284159"/>
                  </a:lnTo>
                  <a:lnTo>
                    <a:pt x="577411" y="294375"/>
                  </a:lnTo>
                  <a:lnTo>
                    <a:pt x="574822" y="304660"/>
                  </a:lnTo>
                  <a:lnTo>
                    <a:pt x="564763" y="335853"/>
                  </a:lnTo>
                  <a:lnTo>
                    <a:pt x="532536" y="389913"/>
                  </a:lnTo>
                  <a:lnTo>
                    <a:pt x="484493" y="442184"/>
                  </a:lnTo>
                  <a:lnTo>
                    <a:pt x="420549" y="484569"/>
                  </a:lnTo>
                  <a:lnTo>
                    <a:pt x="392665" y="510641"/>
                  </a:lnTo>
                  <a:lnTo>
                    <a:pt x="373693" y="541121"/>
                  </a:lnTo>
                  <a:lnTo>
                    <a:pt x="359947" y="575568"/>
                  </a:lnTo>
                  <a:lnTo>
                    <a:pt x="338678" y="645782"/>
                  </a:lnTo>
                  <a:lnTo>
                    <a:pt x="318647" y="694856"/>
                  </a:lnTo>
                  <a:lnTo>
                    <a:pt x="292554" y="739890"/>
                  </a:lnTo>
                  <a:lnTo>
                    <a:pt x="260650" y="780648"/>
                  </a:lnTo>
                  <a:lnTo>
                    <a:pt x="223185" y="816891"/>
                  </a:lnTo>
                  <a:lnTo>
                    <a:pt x="180410" y="848385"/>
                  </a:lnTo>
                  <a:lnTo>
                    <a:pt x="138255" y="877647"/>
                  </a:lnTo>
                  <a:lnTo>
                    <a:pt x="97698" y="910383"/>
                  </a:lnTo>
                  <a:lnTo>
                    <a:pt x="59242" y="946201"/>
                  </a:lnTo>
                  <a:lnTo>
                    <a:pt x="23388" y="984707"/>
                  </a:lnTo>
                  <a:lnTo>
                    <a:pt x="5925" y="999020"/>
                  </a:lnTo>
                  <a:lnTo>
                    <a:pt x="0" y="1051510"/>
                  </a:lnTo>
                  <a:lnTo>
                    <a:pt x="221" y="1104465"/>
                  </a:lnTo>
                  <a:lnTo>
                    <a:pt x="5755" y="1157445"/>
                  </a:lnTo>
                  <a:lnTo>
                    <a:pt x="15768" y="1210009"/>
                  </a:lnTo>
                  <a:lnTo>
                    <a:pt x="27345" y="1255767"/>
                  </a:lnTo>
                  <a:lnTo>
                    <a:pt x="42411" y="1301141"/>
                  </a:lnTo>
                  <a:lnTo>
                    <a:pt x="62607" y="1344025"/>
                  </a:lnTo>
                  <a:lnTo>
                    <a:pt x="89580" y="1382316"/>
                  </a:lnTo>
                  <a:lnTo>
                    <a:pt x="90925" y="1336349"/>
                  </a:lnTo>
                  <a:lnTo>
                    <a:pt x="95889" y="1278375"/>
                  </a:lnTo>
                  <a:lnTo>
                    <a:pt x="101581" y="1226265"/>
                  </a:lnTo>
                  <a:lnTo>
                    <a:pt x="116751" y="1146963"/>
                  </a:lnTo>
                  <a:lnTo>
                    <a:pt x="136078" y="1100644"/>
                  </a:lnTo>
                  <a:lnTo>
                    <a:pt x="162011" y="1058515"/>
                  </a:lnTo>
                  <a:lnTo>
                    <a:pt x="193468" y="1020163"/>
                  </a:lnTo>
                  <a:lnTo>
                    <a:pt x="229367" y="985170"/>
                  </a:lnTo>
                  <a:lnTo>
                    <a:pt x="268627" y="953124"/>
                  </a:lnTo>
                  <a:lnTo>
                    <a:pt x="310166" y="923607"/>
                  </a:lnTo>
                  <a:lnTo>
                    <a:pt x="351777" y="897075"/>
                  </a:lnTo>
                  <a:lnTo>
                    <a:pt x="393936" y="872740"/>
                  </a:lnTo>
                  <a:lnTo>
                    <a:pt x="436676" y="850308"/>
                  </a:lnTo>
                  <a:lnTo>
                    <a:pt x="480027" y="829487"/>
                  </a:lnTo>
                  <a:lnTo>
                    <a:pt x="524023" y="809986"/>
                  </a:lnTo>
                  <a:lnTo>
                    <a:pt x="568697" y="791512"/>
                  </a:lnTo>
                  <a:lnTo>
                    <a:pt x="614079" y="773772"/>
                  </a:lnTo>
                  <a:lnTo>
                    <a:pt x="704415" y="739770"/>
                  </a:lnTo>
                  <a:lnTo>
                    <a:pt x="748303" y="722114"/>
                  </a:lnTo>
                  <a:lnTo>
                    <a:pt x="791579" y="703084"/>
                  </a:lnTo>
                  <a:lnTo>
                    <a:pt x="833958" y="682260"/>
                  </a:lnTo>
                  <a:lnTo>
                    <a:pt x="875152" y="659219"/>
                  </a:lnTo>
                  <a:lnTo>
                    <a:pt x="914877" y="633539"/>
                  </a:lnTo>
                  <a:lnTo>
                    <a:pt x="996227" y="576966"/>
                  </a:lnTo>
                  <a:lnTo>
                    <a:pt x="1028284" y="552917"/>
                  </a:lnTo>
                  <a:lnTo>
                    <a:pt x="1061657" y="525059"/>
                  </a:lnTo>
                  <a:lnTo>
                    <a:pt x="1101643" y="488416"/>
                  </a:lnTo>
                  <a:lnTo>
                    <a:pt x="1125907" y="467454"/>
                  </a:lnTo>
                  <a:lnTo>
                    <a:pt x="1160927" y="438488"/>
                  </a:lnTo>
                  <a:lnTo>
                    <a:pt x="1201252" y="403855"/>
                  </a:lnTo>
                  <a:lnTo>
                    <a:pt x="1241432" y="365890"/>
                  </a:lnTo>
                  <a:lnTo>
                    <a:pt x="1276014" y="326931"/>
                  </a:lnTo>
                  <a:lnTo>
                    <a:pt x="1299548" y="289312"/>
                  </a:lnTo>
                  <a:lnTo>
                    <a:pt x="1306583" y="255371"/>
                  </a:lnTo>
                  <a:lnTo>
                    <a:pt x="1305884" y="251167"/>
                  </a:lnTo>
                  <a:lnTo>
                    <a:pt x="1276698" y="228338"/>
                  </a:lnTo>
                  <a:lnTo>
                    <a:pt x="1247960" y="204927"/>
                  </a:lnTo>
                  <a:lnTo>
                    <a:pt x="1208195" y="247273"/>
                  </a:lnTo>
                  <a:lnTo>
                    <a:pt x="1172251" y="305704"/>
                  </a:lnTo>
                  <a:lnTo>
                    <a:pt x="1152113" y="333717"/>
                  </a:lnTo>
                  <a:lnTo>
                    <a:pt x="1117727" y="370816"/>
                  </a:lnTo>
                  <a:lnTo>
                    <a:pt x="1079264" y="404134"/>
                  </a:lnTo>
                  <a:lnTo>
                    <a:pt x="1038350" y="434578"/>
                  </a:lnTo>
                  <a:lnTo>
                    <a:pt x="996614" y="463054"/>
                  </a:lnTo>
                  <a:lnTo>
                    <a:pt x="954279" y="490047"/>
                  </a:lnTo>
                  <a:lnTo>
                    <a:pt x="911441" y="514955"/>
                  </a:lnTo>
                  <a:lnTo>
                    <a:pt x="868024" y="537957"/>
                  </a:lnTo>
                  <a:lnTo>
                    <a:pt x="823950" y="559231"/>
                  </a:lnTo>
                  <a:lnTo>
                    <a:pt x="779141" y="578955"/>
                  </a:lnTo>
                  <a:lnTo>
                    <a:pt x="733522" y="597307"/>
                  </a:lnTo>
                  <a:lnTo>
                    <a:pt x="687014" y="614464"/>
                  </a:lnTo>
                  <a:lnTo>
                    <a:pt x="594188" y="646070"/>
                  </a:lnTo>
                  <a:lnTo>
                    <a:pt x="549607" y="662680"/>
                  </a:lnTo>
                  <a:lnTo>
                    <a:pt x="505825" y="680657"/>
                  </a:lnTo>
                  <a:lnTo>
                    <a:pt x="462874" y="700223"/>
                  </a:lnTo>
                  <a:lnTo>
                    <a:pt x="420783" y="721601"/>
                  </a:lnTo>
                  <a:lnTo>
                    <a:pt x="427695" y="701597"/>
                  </a:lnTo>
                  <a:lnTo>
                    <a:pt x="429838" y="694728"/>
                  </a:lnTo>
                  <a:lnTo>
                    <a:pt x="443436" y="645615"/>
                  </a:lnTo>
                  <a:lnTo>
                    <a:pt x="457251" y="597317"/>
                  </a:lnTo>
                  <a:lnTo>
                    <a:pt x="475562" y="550979"/>
                  </a:lnTo>
                  <a:lnTo>
                    <a:pt x="502647" y="507745"/>
                  </a:lnTo>
                  <a:lnTo>
                    <a:pt x="532371" y="474994"/>
                  </a:lnTo>
                  <a:lnTo>
                    <a:pt x="564582" y="443749"/>
                  </a:lnTo>
                  <a:lnTo>
                    <a:pt x="595827" y="411682"/>
                  </a:lnTo>
                  <a:lnTo>
                    <a:pt x="622650" y="376466"/>
                  </a:lnTo>
                  <a:lnTo>
                    <a:pt x="645329" y="333861"/>
                  </a:lnTo>
                  <a:lnTo>
                    <a:pt x="661969" y="290316"/>
                  </a:lnTo>
                  <a:lnTo>
                    <a:pt x="674279" y="246020"/>
                  </a:lnTo>
                  <a:lnTo>
                    <a:pt x="683967" y="201158"/>
                  </a:lnTo>
                  <a:lnTo>
                    <a:pt x="692739" y="155918"/>
                  </a:lnTo>
                  <a:lnTo>
                    <a:pt x="702304" y="110486"/>
                  </a:lnTo>
                  <a:lnTo>
                    <a:pt x="714369" y="65049"/>
                  </a:lnTo>
                  <a:lnTo>
                    <a:pt x="720891" y="50521"/>
                  </a:lnTo>
                  <a:lnTo>
                    <a:pt x="725720" y="35434"/>
                  </a:lnTo>
                  <a:lnTo>
                    <a:pt x="727696" y="20131"/>
                  </a:lnTo>
                  <a:lnTo>
                    <a:pt x="725659" y="4953"/>
                  </a:lnTo>
                  <a:lnTo>
                    <a:pt x="724174" y="0"/>
                  </a:lnTo>
                  <a:close/>
                </a:path>
              </a:pathLst>
            </a:custGeom>
            <a:solidFill>
              <a:srgbClr val="F36E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" name="object 288"/>
            <p:cNvSpPr/>
            <p:nvPr/>
          </p:nvSpPr>
          <p:spPr>
            <a:xfrm>
              <a:off x="2305951" y="6352165"/>
              <a:ext cx="709295" cy="773430"/>
            </a:xfrm>
            <a:custGeom>
              <a:avLst/>
              <a:gdLst/>
              <a:ahLst/>
              <a:cxnLst/>
              <a:rect l="l" t="t" r="r" b="b"/>
              <a:pathLst>
                <a:path w="709294" h="773429">
                  <a:moveTo>
                    <a:pt x="45732" y="0"/>
                  </a:moveTo>
                  <a:lnTo>
                    <a:pt x="34475" y="5120"/>
                  </a:lnTo>
                  <a:lnTo>
                    <a:pt x="22990" y="10812"/>
                  </a:lnTo>
                  <a:lnTo>
                    <a:pt x="11442" y="16199"/>
                  </a:lnTo>
                  <a:lnTo>
                    <a:pt x="26971" y="66906"/>
                  </a:lnTo>
                  <a:lnTo>
                    <a:pt x="56291" y="114293"/>
                  </a:lnTo>
                  <a:lnTo>
                    <a:pt x="86870" y="161685"/>
                  </a:lnTo>
                  <a:lnTo>
                    <a:pt x="175165" y="294823"/>
                  </a:lnTo>
                  <a:lnTo>
                    <a:pt x="204096" y="337487"/>
                  </a:lnTo>
                  <a:lnTo>
                    <a:pt x="234778" y="379526"/>
                  </a:lnTo>
                  <a:lnTo>
                    <a:pt x="267733" y="419519"/>
                  </a:lnTo>
                  <a:lnTo>
                    <a:pt x="303485" y="456043"/>
                  </a:lnTo>
                  <a:lnTo>
                    <a:pt x="342557" y="487677"/>
                  </a:lnTo>
                  <a:lnTo>
                    <a:pt x="395322" y="522523"/>
                  </a:lnTo>
                  <a:lnTo>
                    <a:pt x="421506" y="540276"/>
                  </a:lnTo>
                  <a:lnTo>
                    <a:pt x="446620" y="559414"/>
                  </a:lnTo>
                  <a:lnTo>
                    <a:pt x="471837" y="581942"/>
                  </a:lnTo>
                  <a:lnTo>
                    <a:pt x="520022" y="629598"/>
                  </a:lnTo>
                  <a:lnTo>
                    <a:pt x="544868" y="652640"/>
                  </a:lnTo>
                  <a:lnTo>
                    <a:pt x="571030" y="679472"/>
                  </a:lnTo>
                  <a:lnTo>
                    <a:pt x="592862" y="709116"/>
                  </a:lnTo>
                  <a:lnTo>
                    <a:pt x="611849" y="740665"/>
                  </a:lnTo>
                  <a:lnTo>
                    <a:pt x="629475" y="773211"/>
                  </a:lnTo>
                  <a:lnTo>
                    <a:pt x="709142" y="773211"/>
                  </a:lnTo>
                  <a:lnTo>
                    <a:pt x="680041" y="733343"/>
                  </a:lnTo>
                  <a:lnTo>
                    <a:pt x="650244" y="693759"/>
                  </a:lnTo>
                  <a:lnTo>
                    <a:pt x="618797" y="655825"/>
                  </a:lnTo>
                  <a:lnTo>
                    <a:pt x="584746" y="620910"/>
                  </a:lnTo>
                  <a:lnTo>
                    <a:pt x="544924" y="586029"/>
                  </a:lnTo>
                  <a:lnTo>
                    <a:pt x="503916" y="552803"/>
                  </a:lnTo>
                  <a:lnTo>
                    <a:pt x="462441" y="520235"/>
                  </a:lnTo>
                  <a:lnTo>
                    <a:pt x="421219" y="487328"/>
                  </a:lnTo>
                  <a:lnTo>
                    <a:pt x="380966" y="453085"/>
                  </a:lnTo>
                  <a:lnTo>
                    <a:pt x="342404" y="416509"/>
                  </a:lnTo>
                  <a:lnTo>
                    <a:pt x="309086" y="380460"/>
                  </a:lnTo>
                  <a:lnTo>
                    <a:pt x="278236" y="342939"/>
                  </a:lnTo>
                  <a:lnTo>
                    <a:pt x="249397" y="304153"/>
                  </a:lnTo>
                  <a:lnTo>
                    <a:pt x="222113" y="264308"/>
                  </a:lnTo>
                  <a:lnTo>
                    <a:pt x="195929" y="223611"/>
                  </a:lnTo>
                  <a:lnTo>
                    <a:pt x="170388" y="182269"/>
                  </a:lnTo>
                  <a:lnTo>
                    <a:pt x="145034" y="140489"/>
                  </a:lnTo>
                  <a:lnTo>
                    <a:pt x="129314" y="113811"/>
                  </a:lnTo>
                  <a:lnTo>
                    <a:pt x="104327" y="73263"/>
                  </a:lnTo>
                  <a:lnTo>
                    <a:pt x="74868" y="31207"/>
                  </a:lnTo>
                  <a:lnTo>
                    <a:pt x="45732" y="0"/>
                  </a:lnTo>
                  <a:close/>
                </a:path>
              </a:pathLst>
            </a:custGeom>
            <a:solidFill>
              <a:srgbClr val="A211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" name="object 289"/>
            <p:cNvSpPr/>
            <p:nvPr/>
          </p:nvSpPr>
          <p:spPr>
            <a:xfrm>
              <a:off x="2282494" y="6364092"/>
              <a:ext cx="719455" cy="793115"/>
            </a:xfrm>
            <a:custGeom>
              <a:avLst/>
              <a:gdLst/>
              <a:ahLst/>
              <a:cxnLst/>
              <a:rect l="l" t="t" r="r" b="b"/>
              <a:pathLst>
                <a:path w="719455" h="793115">
                  <a:moveTo>
                    <a:pt x="44589" y="0"/>
                  </a:moveTo>
                  <a:lnTo>
                    <a:pt x="22437" y="8895"/>
                  </a:lnTo>
                  <a:lnTo>
                    <a:pt x="11278" y="12966"/>
                  </a:lnTo>
                  <a:lnTo>
                    <a:pt x="0" y="16588"/>
                  </a:lnTo>
                  <a:lnTo>
                    <a:pt x="25652" y="62243"/>
                  </a:lnTo>
                  <a:lnTo>
                    <a:pt x="51792" y="107619"/>
                  </a:lnTo>
                  <a:lnTo>
                    <a:pt x="78569" y="152612"/>
                  </a:lnTo>
                  <a:lnTo>
                    <a:pt x="106133" y="197116"/>
                  </a:lnTo>
                  <a:lnTo>
                    <a:pt x="134632" y="241028"/>
                  </a:lnTo>
                  <a:lnTo>
                    <a:pt x="162346" y="282896"/>
                  </a:lnTo>
                  <a:lnTo>
                    <a:pt x="191280" y="325560"/>
                  </a:lnTo>
                  <a:lnTo>
                    <a:pt x="221959" y="367600"/>
                  </a:lnTo>
                  <a:lnTo>
                    <a:pt x="254908" y="407592"/>
                  </a:lnTo>
                  <a:lnTo>
                    <a:pt x="290652" y="444116"/>
                  </a:lnTo>
                  <a:lnTo>
                    <a:pt x="329717" y="475750"/>
                  </a:lnTo>
                  <a:lnTo>
                    <a:pt x="382490" y="510596"/>
                  </a:lnTo>
                  <a:lnTo>
                    <a:pt x="408686" y="528349"/>
                  </a:lnTo>
                  <a:lnTo>
                    <a:pt x="433806" y="547488"/>
                  </a:lnTo>
                  <a:lnTo>
                    <a:pt x="459013" y="570015"/>
                  </a:lnTo>
                  <a:lnTo>
                    <a:pt x="507185" y="617671"/>
                  </a:lnTo>
                  <a:lnTo>
                    <a:pt x="532028" y="640713"/>
                  </a:lnTo>
                  <a:lnTo>
                    <a:pt x="563801" y="674474"/>
                  </a:lnTo>
                  <a:lnTo>
                    <a:pt x="589445" y="712226"/>
                  </a:lnTo>
                  <a:lnTo>
                    <a:pt x="611802" y="752226"/>
                  </a:lnTo>
                  <a:lnTo>
                    <a:pt x="633717" y="792731"/>
                  </a:lnTo>
                  <a:lnTo>
                    <a:pt x="719340" y="792731"/>
                  </a:lnTo>
                  <a:lnTo>
                    <a:pt x="719302" y="791907"/>
                  </a:lnTo>
                  <a:lnTo>
                    <a:pt x="719061" y="791604"/>
                  </a:lnTo>
                  <a:lnTo>
                    <a:pt x="691135" y="754244"/>
                  </a:lnTo>
                  <a:lnTo>
                    <a:pt x="663294" y="716102"/>
                  </a:lnTo>
                  <a:lnTo>
                    <a:pt x="634706" y="678378"/>
                  </a:lnTo>
                  <a:lnTo>
                    <a:pt x="604534" y="642272"/>
                  </a:lnTo>
                  <a:lnTo>
                    <a:pt x="571944" y="608984"/>
                  </a:lnTo>
                  <a:lnTo>
                    <a:pt x="532111" y="574102"/>
                  </a:lnTo>
                  <a:lnTo>
                    <a:pt x="491093" y="540876"/>
                  </a:lnTo>
                  <a:lnTo>
                    <a:pt x="449611" y="508308"/>
                  </a:lnTo>
                  <a:lnTo>
                    <a:pt x="408383" y="475401"/>
                  </a:lnTo>
                  <a:lnTo>
                    <a:pt x="368128" y="441158"/>
                  </a:lnTo>
                  <a:lnTo>
                    <a:pt x="329565" y="404582"/>
                  </a:lnTo>
                  <a:lnTo>
                    <a:pt x="296251" y="368533"/>
                  </a:lnTo>
                  <a:lnTo>
                    <a:pt x="265404" y="331013"/>
                  </a:lnTo>
                  <a:lnTo>
                    <a:pt x="236568" y="292226"/>
                  </a:lnTo>
                  <a:lnTo>
                    <a:pt x="209285" y="252381"/>
                  </a:lnTo>
                  <a:lnTo>
                    <a:pt x="183102" y="211685"/>
                  </a:lnTo>
                  <a:lnTo>
                    <a:pt x="157561" y="170343"/>
                  </a:lnTo>
                  <a:lnTo>
                    <a:pt x="132206" y="128563"/>
                  </a:lnTo>
                  <a:lnTo>
                    <a:pt x="118322" y="103749"/>
                  </a:lnTo>
                  <a:lnTo>
                    <a:pt x="97366" y="67303"/>
                  </a:lnTo>
                  <a:lnTo>
                    <a:pt x="71926" y="29346"/>
                  </a:lnTo>
                  <a:lnTo>
                    <a:pt x="44589" y="0"/>
                  </a:lnTo>
                  <a:close/>
                </a:path>
              </a:pathLst>
            </a:custGeom>
            <a:solidFill>
              <a:srgbClr val="F054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0" name="object 290"/>
            <p:cNvPicPr/>
            <p:nvPr/>
          </p:nvPicPr>
          <p:blipFill>
            <a:blip r:embed="rId182" cstate="print"/>
            <a:stretch>
              <a:fillRect/>
            </a:stretch>
          </p:blipFill>
          <p:spPr>
            <a:xfrm>
              <a:off x="2003844" y="249769"/>
              <a:ext cx="3217456" cy="4025899"/>
            </a:xfrm>
            <a:prstGeom prst="rect">
              <a:avLst/>
            </a:prstGeom>
          </p:spPr>
        </p:pic>
        <p:sp>
          <p:nvSpPr>
            <p:cNvPr id="291" name="object 291"/>
            <p:cNvSpPr/>
            <p:nvPr/>
          </p:nvSpPr>
          <p:spPr>
            <a:xfrm>
              <a:off x="5185054" y="3771201"/>
              <a:ext cx="207010" cy="365125"/>
            </a:xfrm>
            <a:custGeom>
              <a:avLst/>
              <a:gdLst/>
              <a:ahLst/>
              <a:cxnLst/>
              <a:rect l="l" t="t" r="r" b="b"/>
              <a:pathLst>
                <a:path w="207010" h="365125">
                  <a:moveTo>
                    <a:pt x="206438" y="0"/>
                  </a:moveTo>
                  <a:lnTo>
                    <a:pt x="104952" y="86487"/>
                  </a:lnTo>
                  <a:lnTo>
                    <a:pt x="0" y="364871"/>
                  </a:lnTo>
                  <a:lnTo>
                    <a:pt x="206438" y="0"/>
                  </a:lnTo>
                  <a:close/>
                </a:path>
              </a:pathLst>
            </a:custGeom>
            <a:solidFill>
              <a:srgbClr val="FFC3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" name="object 292"/>
            <p:cNvSpPr/>
            <p:nvPr/>
          </p:nvSpPr>
          <p:spPr>
            <a:xfrm>
              <a:off x="5227701" y="4114126"/>
              <a:ext cx="132715" cy="78740"/>
            </a:xfrm>
            <a:custGeom>
              <a:avLst/>
              <a:gdLst/>
              <a:ahLst/>
              <a:cxnLst/>
              <a:rect l="l" t="t" r="r" b="b"/>
              <a:pathLst>
                <a:path w="132714" h="78739">
                  <a:moveTo>
                    <a:pt x="132613" y="0"/>
                  </a:moveTo>
                  <a:lnTo>
                    <a:pt x="51003" y="9309"/>
                  </a:lnTo>
                  <a:lnTo>
                    <a:pt x="0" y="78435"/>
                  </a:lnTo>
                  <a:lnTo>
                    <a:pt x="132613" y="0"/>
                  </a:lnTo>
                  <a:close/>
                </a:path>
              </a:pathLst>
            </a:custGeom>
            <a:solidFill>
              <a:srgbClr val="F371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3" name="object 293"/>
            <p:cNvPicPr/>
            <p:nvPr/>
          </p:nvPicPr>
          <p:blipFill>
            <a:blip r:embed="rId183" cstate="print"/>
            <a:stretch>
              <a:fillRect/>
            </a:stretch>
          </p:blipFill>
          <p:spPr>
            <a:xfrm>
              <a:off x="3104045" y="966812"/>
              <a:ext cx="2541943" cy="3237870"/>
            </a:xfrm>
            <a:prstGeom prst="rect">
              <a:avLst/>
            </a:prstGeom>
          </p:spPr>
        </p:pic>
        <p:pic>
          <p:nvPicPr>
            <p:cNvPr id="294" name="object 294"/>
            <p:cNvPicPr/>
            <p:nvPr/>
          </p:nvPicPr>
          <p:blipFill>
            <a:blip r:embed="rId184" cstate="print"/>
            <a:stretch>
              <a:fillRect/>
            </a:stretch>
          </p:blipFill>
          <p:spPr>
            <a:xfrm>
              <a:off x="4376280" y="3016605"/>
              <a:ext cx="113601" cy="205866"/>
            </a:xfrm>
            <a:prstGeom prst="rect">
              <a:avLst/>
            </a:prstGeom>
          </p:spPr>
        </p:pic>
        <p:pic>
          <p:nvPicPr>
            <p:cNvPr id="295" name="object 295"/>
            <p:cNvPicPr/>
            <p:nvPr/>
          </p:nvPicPr>
          <p:blipFill>
            <a:blip r:embed="rId185" cstate="print"/>
            <a:stretch>
              <a:fillRect/>
            </a:stretch>
          </p:blipFill>
          <p:spPr>
            <a:xfrm>
              <a:off x="4746701" y="3992930"/>
              <a:ext cx="74520" cy="221907"/>
            </a:xfrm>
            <a:prstGeom prst="rect">
              <a:avLst/>
            </a:prstGeom>
          </p:spPr>
        </p:pic>
        <p:sp>
          <p:nvSpPr>
            <p:cNvPr id="296" name="object 296"/>
            <p:cNvSpPr/>
            <p:nvPr/>
          </p:nvSpPr>
          <p:spPr>
            <a:xfrm>
              <a:off x="4681740" y="3086468"/>
              <a:ext cx="285750" cy="1137920"/>
            </a:xfrm>
            <a:custGeom>
              <a:avLst/>
              <a:gdLst/>
              <a:ahLst/>
              <a:cxnLst/>
              <a:rect l="l" t="t" r="r" b="b"/>
              <a:pathLst>
                <a:path w="285750" h="1137920">
                  <a:moveTo>
                    <a:pt x="0" y="0"/>
                  </a:moveTo>
                  <a:lnTo>
                    <a:pt x="25492" y="56942"/>
                  </a:lnTo>
                  <a:lnTo>
                    <a:pt x="49363" y="113229"/>
                  </a:lnTo>
                  <a:lnTo>
                    <a:pt x="71659" y="168856"/>
                  </a:lnTo>
                  <a:lnTo>
                    <a:pt x="92425" y="223820"/>
                  </a:lnTo>
                  <a:lnTo>
                    <a:pt x="111710" y="278117"/>
                  </a:lnTo>
                  <a:lnTo>
                    <a:pt x="129558" y="331744"/>
                  </a:lnTo>
                  <a:lnTo>
                    <a:pt x="146017" y="384697"/>
                  </a:lnTo>
                  <a:lnTo>
                    <a:pt x="161133" y="436972"/>
                  </a:lnTo>
                  <a:lnTo>
                    <a:pt x="174952" y="488566"/>
                  </a:lnTo>
                  <a:lnTo>
                    <a:pt x="187520" y="539475"/>
                  </a:lnTo>
                  <a:lnTo>
                    <a:pt x="198885" y="589695"/>
                  </a:lnTo>
                  <a:lnTo>
                    <a:pt x="209091" y="639223"/>
                  </a:lnTo>
                  <a:lnTo>
                    <a:pt x="218187" y="688056"/>
                  </a:lnTo>
                  <a:lnTo>
                    <a:pt x="226218" y="736189"/>
                  </a:lnTo>
                  <a:lnTo>
                    <a:pt x="233231" y="783619"/>
                  </a:lnTo>
                  <a:lnTo>
                    <a:pt x="239272" y="830342"/>
                  </a:lnTo>
                  <a:lnTo>
                    <a:pt x="244387" y="876354"/>
                  </a:lnTo>
                  <a:lnTo>
                    <a:pt x="248623" y="921653"/>
                  </a:lnTo>
                  <a:lnTo>
                    <a:pt x="252027" y="966234"/>
                  </a:lnTo>
                  <a:lnTo>
                    <a:pt x="254644" y="1010094"/>
                  </a:lnTo>
                  <a:lnTo>
                    <a:pt x="256521" y="1053229"/>
                  </a:lnTo>
                  <a:lnTo>
                    <a:pt x="257705" y="1095636"/>
                  </a:lnTo>
                  <a:lnTo>
                    <a:pt x="258241" y="1137310"/>
                  </a:lnTo>
                  <a:lnTo>
                    <a:pt x="285432" y="1020191"/>
                  </a:lnTo>
                  <a:lnTo>
                    <a:pt x="220459" y="3368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58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7" name="object 297"/>
            <p:cNvPicPr/>
            <p:nvPr/>
          </p:nvPicPr>
          <p:blipFill>
            <a:blip r:embed="rId186" cstate="print"/>
            <a:stretch>
              <a:fillRect/>
            </a:stretch>
          </p:blipFill>
          <p:spPr>
            <a:xfrm>
              <a:off x="4164876" y="2203932"/>
              <a:ext cx="1050340" cy="662114"/>
            </a:xfrm>
            <a:prstGeom prst="rect">
              <a:avLst/>
            </a:prstGeom>
          </p:spPr>
        </p:pic>
        <p:sp>
          <p:nvSpPr>
            <p:cNvPr id="298" name="object 298"/>
            <p:cNvSpPr/>
            <p:nvPr/>
          </p:nvSpPr>
          <p:spPr>
            <a:xfrm>
              <a:off x="4621441" y="3440290"/>
              <a:ext cx="457200" cy="864235"/>
            </a:xfrm>
            <a:custGeom>
              <a:avLst/>
              <a:gdLst/>
              <a:ahLst/>
              <a:cxnLst/>
              <a:rect l="l" t="t" r="r" b="b"/>
              <a:pathLst>
                <a:path w="457200" h="864235">
                  <a:moveTo>
                    <a:pt x="213106" y="299021"/>
                  </a:moveTo>
                  <a:lnTo>
                    <a:pt x="130403" y="57289"/>
                  </a:lnTo>
                  <a:lnTo>
                    <a:pt x="0" y="0"/>
                  </a:lnTo>
                  <a:lnTo>
                    <a:pt x="213106" y="299021"/>
                  </a:lnTo>
                  <a:close/>
                </a:path>
                <a:path w="457200" h="864235">
                  <a:moveTo>
                    <a:pt x="378523" y="225856"/>
                  </a:moveTo>
                  <a:lnTo>
                    <a:pt x="324472" y="124066"/>
                  </a:lnTo>
                  <a:lnTo>
                    <a:pt x="378523" y="550316"/>
                  </a:lnTo>
                  <a:lnTo>
                    <a:pt x="378523" y="225856"/>
                  </a:lnTo>
                  <a:close/>
                </a:path>
                <a:path w="457200" h="864235">
                  <a:moveTo>
                    <a:pt x="457009" y="485584"/>
                  </a:moveTo>
                  <a:lnTo>
                    <a:pt x="410311" y="416725"/>
                  </a:lnTo>
                  <a:lnTo>
                    <a:pt x="404850" y="864120"/>
                  </a:lnTo>
                  <a:lnTo>
                    <a:pt x="457009" y="485584"/>
                  </a:lnTo>
                  <a:close/>
                </a:path>
              </a:pathLst>
            </a:custGeom>
            <a:solidFill>
              <a:srgbClr val="F371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9" name="object 299"/>
            <p:cNvPicPr/>
            <p:nvPr/>
          </p:nvPicPr>
          <p:blipFill>
            <a:blip r:embed="rId187" cstate="print"/>
            <a:stretch>
              <a:fillRect/>
            </a:stretch>
          </p:blipFill>
          <p:spPr>
            <a:xfrm>
              <a:off x="5286552" y="1574274"/>
              <a:ext cx="4930511" cy="5553784"/>
            </a:xfrm>
            <a:prstGeom prst="rect">
              <a:avLst/>
            </a:prstGeom>
          </p:spPr>
        </p:pic>
      </p:grpSp>
      <p:sp>
        <p:nvSpPr>
          <p:cNvPr id="300" name="object 300"/>
          <p:cNvSpPr txBox="1"/>
          <p:nvPr/>
        </p:nvSpPr>
        <p:spPr>
          <a:xfrm>
            <a:off x="4742434" y="6811459"/>
            <a:ext cx="7588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5" dirty="0">
                <a:solidFill>
                  <a:srgbClr val="FFFFFF"/>
                </a:solidFill>
                <a:latin typeface="Arial Black"/>
                <a:cs typeface="Arial Black"/>
              </a:rPr>
              <a:t>очаг</a:t>
            </a:r>
            <a:endParaRPr sz="2400">
              <a:latin typeface="Arial Black"/>
              <a:cs typeface="Arial Black"/>
            </a:endParaRPr>
          </a:p>
        </p:txBody>
      </p:sp>
      <p:sp>
        <p:nvSpPr>
          <p:cNvPr id="301" name="object 301"/>
          <p:cNvSpPr txBox="1"/>
          <p:nvPr/>
        </p:nvSpPr>
        <p:spPr>
          <a:xfrm>
            <a:off x="2957728" y="4389208"/>
            <a:ext cx="7867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95" dirty="0">
                <a:solidFill>
                  <a:srgbClr val="231F20"/>
                </a:solidFill>
                <a:latin typeface="Arial Black"/>
                <a:cs typeface="Arial Black"/>
              </a:rPr>
              <a:t>лава</a:t>
            </a:r>
            <a:endParaRPr sz="2400">
              <a:latin typeface="Arial Black"/>
              <a:cs typeface="Arial Black"/>
            </a:endParaRPr>
          </a:p>
        </p:txBody>
      </p:sp>
      <p:sp>
        <p:nvSpPr>
          <p:cNvPr id="302" name="object 302"/>
          <p:cNvSpPr txBox="1">
            <a:spLocks noGrp="1"/>
          </p:cNvSpPr>
          <p:nvPr>
            <p:ph type="title"/>
          </p:nvPr>
        </p:nvSpPr>
        <p:spPr>
          <a:xfrm>
            <a:off x="884927" y="1934197"/>
            <a:ext cx="10369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5" dirty="0"/>
              <a:t>пепел</a:t>
            </a:r>
          </a:p>
        </p:txBody>
      </p:sp>
      <p:sp>
        <p:nvSpPr>
          <p:cNvPr id="303" name="object 303"/>
          <p:cNvSpPr/>
          <p:nvPr/>
        </p:nvSpPr>
        <p:spPr>
          <a:xfrm>
            <a:off x="308174" y="4211573"/>
            <a:ext cx="4548505" cy="2933700"/>
          </a:xfrm>
          <a:custGeom>
            <a:avLst/>
            <a:gdLst/>
            <a:ahLst/>
            <a:cxnLst/>
            <a:rect l="l" t="t" r="r" b="b"/>
            <a:pathLst>
              <a:path w="4548505" h="2933700">
                <a:moveTo>
                  <a:pt x="4543657" y="0"/>
                </a:moveTo>
                <a:lnTo>
                  <a:pt x="4536324" y="8966"/>
                </a:lnTo>
                <a:lnTo>
                  <a:pt x="4519329" y="34789"/>
                </a:lnTo>
                <a:lnTo>
                  <a:pt x="4430189" y="175952"/>
                </a:lnTo>
                <a:lnTo>
                  <a:pt x="4394366" y="231759"/>
                </a:lnTo>
                <a:lnTo>
                  <a:pt x="4358794" y="285703"/>
                </a:lnTo>
                <a:lnTo>
                  <a:pt x="4325454" y="334040"/>
                </a:lnTo>
                <a:lnTo>
                  <a:pt x="4296329" y="373027"/>
                </a:lnTo>
                <a:lnTo>
                  <a:pt x="4241495" y="432237"/>
                </a:lnTo>
                <a:lnTo>
                  <a:pt x="4212009" y="467889"/>
                </a:lnTo>
                <a:lnTo>
                  <a:pt x="4183552" y="504518"/>
                </a:lnTo>
                <a:lnTo>
                  <a:pt x="4154732" y="540770"/>
                </a:lnTo>
                <a:lnTo>
                  <a:pt x="4124160" y="575288"/>
                </a:lnTo>
                <a:lnTo>
                  <a:pt x="4090445" y="606717"/>
                </a:lnTo>
                <a:lnTo>
                  <a:pt x="4053390" y="633303"/>
                </a:lnTo>
                <a:lnTo>
                  <a:pt x="4014064" y="655551"/>
                </a:lnTo>
                <a:lnTo>
                  <a:pt x="3973333" y="675202"/>
                </a:lnTo>
                <a:lnTo>
                  <a:pt x="3932063" y="693996"/>
                </a:lnTo>
                <a:lnTo>
                  <a:pt x="3891118" y="713676"/>
                </a:lnTo>
                <a:lnTo>
                  <a:pt x="3846753" y="742173"/>
                </a:lnTo>
                <a:lnTo>
                  <a:pt x="3808563" y="776876"/>
                </a:lnTo>
                <a:lnTo>
                  <a:pt x="3774200" y="815625"/>
                </a:lnTo>
                <a:lnTo>
                  <a:pt x="3741317" y="856260"/>
                </a:lnTo>
                <a:lnTo>
                  <a:pt x="3707565" y="896619"/>
                </a:lnTo>
                <a:lnTo>
                  <a:pt x="3674973" y="932615"/>
                </a:lnTo>
                <a:lnTo>
                  <a:pt x="3641708" y="967881"/>
                </a:lnTo>
                <a:lnTo>
                  <a:pt x="3607871" y="1002546"/>
                </a:lnTo>
                <a:lnTo>
                  <a:pt x="3573563" y="1036735"/>
                </a:lnTo>
                <a:lnTo>
                  <a:pt x="3538887" y="1070575"/>
                </a:lnTo>
                <a:lnTo>
                  <a:pt x="3468831" y="1137716"/>
                </a:lnTo>
                <a:lnTo>
                  <a:pt x="3433513" y="1172461"/>
                </a:lnTo>
                <a:lnTo>
                  <a:pt x="3398611" y="1208449"/>
                </a:lnTo>
                <a:lnTo>
                  <a:pt x="3328873" y="1281993"/>
                </a:lnTo>
                <a:lnTo>
                  <a:pt x="3293448" y="1318471"/>
                </a:lnTo>
                <a:lnTo>
                  <a:pt x="3257260" y="1354032"/>
                </a:lnTo>
                <a:lnTo>
                  <a:pt x="3220012" y="1388138"/>
                </a:lnTo>
                <a:lnTo>
                  <a:pt x="3181412" y="1420248"/>
                </a:lnTo>
                <a:lnTo>
                  <a:pt x="3141163" y="1449823"/>
                </a:lnTo>
                <a:lnTo>
                  <a:pt x="3098971" y="1476324"/>
                </a:lnTo>
                <a:lnTo>
                  <a:pt x="3054541" y="1499210"/>
                </a:lnTo>
                <a:lnTo>
                  <a:pt x="3007579" y="1517942"/>
                </a:lnTo>
                <a:lnTo>
                  <a:pt x="2977051" y="1529299"/>
                </a:lnTo>
                <a:lnTo>
                  <a:pt x="2937264" y="1545653"/>
                </a:lnTo>
                <a:lnTo>
                  <a:pt x="2890514" y="1566101"/>
                </a:lnTo>
                <a:lnTo>
                  <a:pt x="2839100" y="1589739"/>
                </a:lnTo>
                <a:lnTo>
                  <a:pt x="2785318" y="1615667"/>
                </a:lnTo>
                <a:lnTo>
                  <a:pt x="2731467" y="1642980"/>
                </a:lnTo>
                <a:lnTo>
                  <a:pt x="2679843" y="1670776"/>
                </a:lnTo>
                <a:lnTo>
                  <a:pt x="2632745" y="1698153"/>
                </a:lnTo>
                <a:lnTo>
                  <a:pt x="2592470" y="1724208"/>
                </a:lnTo>
                <a:lnTo>
                  <a:pt x="2561315" y="1748038"/>
                </a:lnTo>
                <a:lnTo>
                  <a:pt x="2514643" y="1808012"/>
                </a:lnTo>
                <a:lnTo>
                  <a:pt x="2487804" y="1847925"/>
                </a:lnTo>
                <a:lnTo>
                  <a:pt x="2460398" y="1887599"/>
                </a:lnTo>
                <a:lnTo>
                  <a:pt x="2431764" y="1926151"/>
                </a:lnTo>
                <a:lnTo>
                  <a:pt x="2401241" y="1962697"/>
                </a:lnTo>
                <a:lnTo>
                  <a:pt x="2368166" y="1996356"/>
                </a:lnTo>
                <a:lnTo>
                  <a:pt x="2331878" y="2026245"/>
                </a:lnTo>
                <a:lnTo>
                  <a:pt x="2291714" y="2051480"/>
                </a:lnTo>
                <a:lnTo>
                  <a:pt x="2247014" y="2071179"/>
                </a:lnTo>
                <a:lnTo>
                  <a:pt x="1656571" y="2291945"/>
                </a:lnTo>
                <a:lnTo>
                  <a:pt x="1115166" y="2496914"/>
                </a:lnTo>
                <a:lnTo>
                  <a:pt x="736653" y="2641892"/>
                </a:lnTo>
                <a:lnTo>
                  <a:pt x="495333" y="2735416"/>
                </a:lnTo>
                <a:lnTo>
                  <a:pt x="326895" y="2801462"/>
                </a:lnTo>
                <a:lnTo>
                  <a:pt x="173677" y="2862378"/>
                </a:lnTo>
                <a:lnTo>
                  <a:pt x="81969" y="2899419"/>
                </a:lnTo>
                <a:lnTo>
                  <a:pt x="0" y="2933103"/>
                </a:lnTo>
                <a:lnTo>
                  <a:pt x="54800" y="2932092"/>
                </a:lnTo>
                <a:lnTo>
                  <a:pt x="82611" y="2931819"/>
                </a:lnTo>
                <a:lnTo>
                  <a:pt x="1412066" y="2446094"/>
                </a:lnTo>
                <a:lnTo>
                  <a:pt x="1640788" y="2359431"/>
                </a:lnTo>
                <a:lnTo>
                  <a:pt x="1761579" y="2305845"/>
                </a:lnTo>
                <a:lnTo>
                  <a:pt x="1805832" y="2285838"/>
                </a:lnTo>
                <a:lnTo>
                  <a:pt x="1850197" y="2266080"/>
                </a:lnTo>
                <a:lnTo>
                  <a:pt x="1894684" y="2246598"/>
                </a:lnTo>
                <a:lnTo>
                  <a:pt x="1939302" y="2227420"/>
                </a:lnTo>
                <a:lnTo>
                  <a:pt x="1984061" y="2208574"/>
                </a:lnTo>
                <a:lnTo>
                  <a:pt x="2029147" y="2190191"/>
                </a:lnTo>
                <a:lnTo>
                  <a:pt x="2074375" y="2172466"/>
                </a:lnTo>
                <a:lnTo>
                  <a:pt x="2119739" y="2155275"/>
                </a:lnTo>
                <a:lnTo>
                  <a:pt x="2165231" y="2138494"/>
                </a:lnTo>
                <a:lnTo>
                  <a:pt x="2302412" y="2089378"/>
                </a:lnTo>
                <a:lnTo>
                  <a:pt x="2345339" y="2071742"/>
                </a:lnTo>
                <a:lnTo>
                  <a:pt x="2383073" y="2049919"/>
                </a:lnTo>
                <a:lnTo>
                  <a:pt x="2416087" y="2021820"/>
                </a:lnTo>
                <a:lnTo>
                  <a:pt x="2444855" y="1985352"/>
                </a:lnTo>
                <a:lnTo>
                  <a:pt x="2514781" y="1870811"/>
                </a:lnTo>
                <a:lnTo>
                  <a:pt x="2546905" y="1824313"/>
                </a:lnTo>
                <a:lnTo>
                  <a:pt x="2582786" y="1784184"/>
                </a:lnTo>
                <a:lnTo>
                  <a:pt x="2623388" y="1749885"/>
                </a:lnTo>
                <a:lnTo>
                  <a:pt x="2669670" y="1720875"/>
                </a:lnTo>
                <a:lnTo>
                  <a:pt x="2709543" y="1695256"/>
                </a:lnTo>
                <a:lnTo>
                  <a:pt x="2750642" y="1671402"/>
                </a:lnTo>
                <a:lnTo>
                  <a:pt x="2792787" y="1649311"/>
                </a:lnTo>
                <a:lnTo>
                  <a:pt x="2835800" y="1628983"/>
                </a:lnTo>
                <a:lnTo>
                  <a:pt x="2879501" y="1610418"/>
                </a:lnTo>
                <a:lnTo>
                  <a:pt x="2923710" y="1593614"/>
                </a:lnTo>
                <a:lnTo>
                  <a:pt x="2968247" y="1578571"/>
                </a:lnTo>
                <a:lnTo>
                  <a:pt x="3038070" y="1557099"/>
                </a:lnTo>
                <a:lnTo>
                  <a:pt x="3072212" y="1544606"/>
                </a:lnTo>
                <a:lnTo>
                  <a:pt x="3134913" y="1511566"/>
                </a:lnTo>
                <a:lnTo>
                  <a:pt x="3191058" y="1472517"/>
                </a:lnTo>
                <a:lnTo>
                  <a:pt x="3259065" y="1414233"/>
                </a:lnTo>
                <a:lnTo>
                  <a:pt x="3299080" y="1376090"/>
                </a:lnTo>
                <a:lnTo>
                  <a:pt x="3338293" y="1337107"/>
                </a:lnTo>
                <a:lnTo>
                  <a:pt x="3377265" y="1297860"/>
                </a:lnTo>
                <a:lnTo>
                  <a:pt x="3416557" y="1258925"/>
                </a:lnTo>
                <a:lnTo>
                  <a:pt x="3452807" y="1224414"/>
                </a:lnTo>
                <a:lnTo>
                  <a:pt x="3526117" y="1156554"/>
                </a:lnTo>
                <a:lnTo>
                  <a:pt x="3562327" y="1122193"/>
                </a:lnTo>
                <a:lnTo>
                  <a:pt x="3597674" y="1086872"/>
                </a:lnTo>
                <a:lnTo>
                  <a:pt x="3631733" y="1050086"/>
                </a:lnTo>
                <a:lnTo>
                  <a:pt x="3662569" y="1013366"/>
                </a:lnTo>
                <a:lnTo>
                  <a:pt x="3692346" y="975508"/>
                </a:lnTo>
                <a:lnTo>
                  <a:pt x="3721929" y="937393"/>
                </a:lnTo>
                <a:lnTo>
                  <a:pt x="3752185" y="899900"/>
                </a:lnTo>
                <a:lnTo>
                  <a:pt x="3783981" y="863909"/>
                </a:lnTo>
                <a:lnTo>
                  <a:pt x="3818182" y="830300"/>
                </a:lnTo>
                <a:lnTo>
                  <a:pt x="3862684" y="795036"/>
                </a:lnTo>
                <a:lnTo>
                  <a:pt x="3910060" y="765535"/>
                </a:lnTo>
                <a:lnTo>
                  <a:pt x="3959932" y="740223"/>
                </a:lnTo>
                <a:lnTo>
                  <a:pt x="4011921" y="717524"/>
                </a:lnTo>
                <a:lnTo>
                  <a:pt x="4057368" y="694491"/>
                </a:lnTo>
                <a:lnTo>
                  <a:pt x="4098308" y="665727"/>
                </a:lnTo>
                <a:lnTo>
                  <a:pt x="4135314" y="632226"/>
                </a:lnTo>
                <a:lnTo>
                  <a:pt x="4168958" y="594979"/>
                </a:lnTo>
                <a:lnTo>
                  <a:pt x="4199815" y="554980"/>
                </a:lnTo>
                <a:lnTo>
                  <a:pt x="4228456" y="513219"/>
                </a:lnTo>
                <a:lnTo>
                  <a:pt x="4258146" y="468457"/>
                </a:lnTo>
                <a:lnTo>
                  <a:pt x="4348345" y="334778"/>
                </a:lnTo>
                <a:lnTo>
                  <a:pt x="4378000" y="289950"/>
                </a:lnTo>
                <a:lnTo>
                  <a:pt x="4407056" y="244754"/>
                </a:lnTo>
                <a:lnTo>
                  <a:pt x="4428574" y="210237"/>
                </a:lnTo>
                <a:lnTo>
                  <a:pt x="4471083" y="140894"/>
                </a:lnTo>
                <a:lnTo>
                  <a:pt x="4508221" y="80984"/>
                </a:lnTo>
                <a:lnTo>
                  <a:pt x="4523138" y="55216"/>
                </a:lnTo>
                <a:lnTo>
                  <a:pt x="4536749" y="28815"/>
                </a:lnTo>
                <a:lnTo>
                  <a:pt x="4548496" y="1549"/>
                </a:lnTo>
                <a:lnTo>
                  <a:pt x="4543657" y="0"/>
                </a:lnTo>
                <a:close/>
              </a:path>
            </a:pathLst>
          </a:custGeom>
          <a:solidFill>
            <a:srgbClr val="B99D8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 txBox="1"/>
          <p:nvPr/>
        </p:nvSpPr>
        <p:spPr>
          <a:xfrm>
            <a:off x="5670575" y="3785273"/>
            <a:ext cx="2144395" cy="10966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231F20"/>
                </a:solidFill>
                <a:latin typeface="Arial Black"/>
                <a:cs typeface="Arial Black"/>
              </a:rPr>
              <a:t>кратер</a:t>
            </a:r>
            <a:endParaRPr sz="2400">
              <a:latin typeface="Arial Black"/>
              <a:cs typeface="Arial Black"/>
            </a:endParaRPr>
          </a:p>
          <a:p>
            <a:pPr marL="1050925">
              <a:lnSpc>
                <a:spcPct val="100000"/>
              </a:lnSpc>
              <a:spcBef>
                <a:spcPts val="2670"/>
              </a:spcBef>
            </a:pPr>
            <a:r>
              <a:rPr sz="2400" spc="-40" dirty="0">
                <a:solidFill>
                  <a:srgbClr val="231F20"/>
                </a:solidFill>
                <a:latin typeface="Arial Black"/>
                <a:cs typeface="Arial Black"/>
              </a:rPr>
              <a:t>жерло</a:t>
            </a:r>
            <a:endParaRPr sz="24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60005"/>
                </a:lnTo>
                <a:lnTo>
                  <a:pt x="10692003" y="7560005"/>
                </a:lnTo>
                <a:lnTo>
                  <a:pt x="10692003" y="0"/>
                </a:lnTo>
                <a:close/>
              </a:path>
            </a:pathLst>
          </a:custGeom>
          <a:solidFill>
            <a:srgbClr val="F36F3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0692130" cy="7560309"/>
            <a:chOff x="0" y="0"/>
            <a:chExt cx="10692130" cy="7560309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692003" cy="379211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772592"/>
              <a:ext cx="10692003" cy="378741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</TotalTime>
  <Words>24</Words>
  <Application>Microsoft Office PowerPoint</Application>
  <PresentationFormat>Произвольный</PresentationFormat>
  <Paragraphs>15</Paragraphs>
  <Slides>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Arial Black</vt:lpstr>
      <vt:lpstr>Calibri</vt:lpstr>
      <vt:lpstr>DejaVu Serif Condensed</vt:lpstr>
      <vt:lpstr>Office Theme</vt:lpstr>
      <vt:lpstr>Презентация PowerPoint</vt:lpstr>
      <vt:lpstr>Презентация PowerPoint</vt:lpstr>
      <vt:lpstr>медведи</vt:lpstr>
      <vt:lpstr>НАЙДИ КАМЧАТКУ НА КАРТЕ РОССИИ</vt:lpstr>
      <vt:lpstr>Презентация PowerPoint</vt:lpstr>
      <vt:lpstr>«ДОМАШНИЕ» ВУЛКАНЫ</vt:lpstr>
      <vt:lpstr>пепел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презентация_Камчатка_3.cdr</dc:title>
  <dc:creator>V_K_S</dc:creator>
  <cp:lastModifiedBy>User</cp:lastModifiedBy>
  <cp:revision>14</cp:revision>
  <dcterms:created xsi:type="dcterms:W3CDTF">2024-01-11T04:46:00Z</dcterms:created>
  <dcterms:modified xsi:type="dcterms:W3CDTF">2024-05-16T05:53:32Z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2023-11-20T00:00:00Z</vt:filetime>
  </property>
  <property fmtid="{D5CDD505-2E9C-101B-9397-08002B2CF9AE}" pid="3" name="Creator">
    <vt:lpwstr>CorelDRAW 2017</vt:lpwstr>
  </property>
  <property fmtid="{D5CDD505-2E9C-101B-9397-08002B2CF9AE}" pid="4" name="GTS_PDFXConformance">
    <vt:lpwstr>PDF/X-1a:2001</vt:lpwstr>
  </property>
  <property fmtid="{D5CDD505-2E9C-101B-9397-08002B2CF9AE}" pid="5" name="GTS_PDFXVersion">
    <vt:lpwstr>PDF/X-1:2001</vt:lpwstr>
  </property>
  <property fmtid="{D5CDD505-2E9C-101B-9397-08002B2CF9AE}" pid="6" name="LastSaved">
    <vt:filetime>2024-01-11T00:00:00Z</vt:filetime>
  </property>
  <property fmtid="{D5CDD505-2E9C-101B-9397-08002B2CF9AE}" pid="7" name="Producer">
    <vt:lpwstr>3-Heights(TM) PDF Security Shell 4.8.25.2 (http://www.pdf-tools.com)</vt:lpwstr>
  </property>
</Properties>
</file>